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32.jpg" ContentType="image/pn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70"/>
  </p:notesMasterIdLst>
  <p:sldIdLst>
    <p:sldId id="325" r:id="rId2"/>
    <p:sldId id="326" r:id="rId3"/>
    <p:sldId id="312" r:id="rId4"/>
    <p:sldId id="327" r:id="rId5"/>
    <p:sldId id="328" r:id="rId6"/>
    <p:sldId id="329" r:id="rId7"/>
    <p:sldId id="330" r:id="rId8"/>
    <p:sldId id="332" r:id="rId9"/>
    <p:sldId id="264" r:id="rId10"/>
    <p:sldId id="333" r:id="rId11"/>
    <p:sldId id="334" r:id="rId12"/>
    <p:sldId id="335" r:id="rId13"/>
    <p:sldId id="336" r:id="rId14"/>
    <p:sldId id="337" r:id="rId15"/>
    <p:sldId id="338" r:id="rId16"/>
    <p:sldId id="339" r:id="rId17"/>
    <p:sldId id="340" r:id="rId18"/>
    <p:sldId id="341"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367" r:id="rId39"/>
    <p:sldId id="368" r:id="rId40"/>
    <p:sldId id="369" r:id="rId41"/>
    <p:sldId id="370" r:id="rId42"/>
    <p:sldId id="372" r:id="rId43"/>
    <p:sldId id="373" r:id="rId44"/>
    <p:sldId id="374" r:id="rId45"/>
    <p:sldId id="375" r:id="rId46"/>
    <p:sldId id="376" r:id="rId47"/>
    <p:sldId id="377" r:id="rId48"/>
    <p:sldId id="378" r:id="rId49"/>
    <p:sldId id="379" r:id="rId50"/>
    <p:sldId id="380" r:id="rId51"/>
    <p:sldId id="381" r:id="rId52"/>
    <p:sldId id="267" r:id="rId53"/>
    <p:sldId id="292" r:id="rId54"/>
    <p:sldId id="342" r:id="rId55"/>
    <p:sldId id="270" r:id="rId56"/>
    <p:sldId id="283" r:id="rId57"/>
    <p:sldId id="344" r:id="rId58"/>
    <p:sldId id="268" r:id="rId59"/>
    <p:sldId id="345" r:id="rId60"/>
    <p:sldId id="347" r:id="rId61"/>
    <p:sldId id="282" r:id="rId62"/>
    <p:sldId id="320" r:id="rId63"/>
    <p:sldId id="346" r:id="rId64"/>
    <p:sldId id="284" r:id="rId65"/>
    <p:sldId id="322" r:id="rId66"/>
    <p:sldId id="323" r:id="rId67"/>
    <p:sldId id="286" r:id="rId68"/>
    <p:sldId id="343" r:id="rId69"/>
  </p:sldIdLst>
  <p:sldSz cx="9144000" cy="5143500" type="screen16x9"/>
  <p:notesSz cx="6858000" cy="9144000"/>
  <p:embeddedFontLst>
    <p:embeddedFont>
      <p:font typeface="Anaheim" panose="020B0604020202020204" charset="0"/>
      <p:regular r:id="rId71"/>
    </p:embeddedFont>
    <p:embeddedFont>
      <p:font typeface="Bebas Neue" panose="020B0606020202050201" pitchFamily="34" charset="0"/>
      <p:regular r:id="rId72"/>
    </p:embeddedFont>
    <p:embeddedFont>
      <p:font typeface="Mulish" panose="020B0604020202020204" charset="0"/>
      <p:regular r:id="rId73"/>
      <p:bold r:id="rId74"/>
      <p:italic r:id="rId75"/>
      <p:boldItalic r:id="rId76"/>
    </p:embeddedFont>
    <p:embeddedFont>
      <p:font typeface="Poppins" panose="00000500000000000000" pitchFamily="2" charset="0"/>
      <p:regular r:id="rId77"/>
      <p:bold r:id="rId78"/>
      <p:italic r:id="rId79"/>
      <p:boldItalic r:id="rId80"/>
    </p:embeddedFont>
    <p:embeddedFont>
      <p:font typeface="Poppins Light" panose="00000400000000000000" pitchFamily="2" charset="0"/>
      <p:regular r:id="rId81"/>
      <p:italic r:id="rId82"/>
    </p:embeddedFont>
    <p:embeddedFont>
      <p:font typeface="Roboto"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33A36-76BA-7D25-424D-3C56E81ED298}" v="406" dt="2023-07-11T01:01:10.215"/>
    <p1510:client id="{1D4DE6B2-DDAE-D531-CC62-0D461AE28213}" v="243" dt="2023-07-09T02:39:18.041"/>
    <p1510:client id="{3723300F-5127-48A4-8008-1120D7CDD7C6}" v="2" dt="2023-07-08T22:39:48.196"/>
    <p1510:client id="{3FC90A4C-126B-718F-086B-DB06803D1462}" v="62" dt="2023-07-11T06:15:47.084"/>
    <p1510:client id="{5EDDFF01-4364-1934-56A8-798834DB25E1}" v="687" dt="2023-07-10T16:34:22.118"/>
    <p1510:client id="{778E9A08-1310-8BB2-54CC-B864C0A7039E}" v="1307" dt="2023-07-09T03:59:06.773"/>
    <p1510:client id="{7E8A77D6-B910-3DD6-CEEA-D7E872EE6844}" v="27" dt="2023-07-10T13:27:21.354"/>
    <p1510:client id="{9179F76C-8899-9E4F-7BE8-ECD24DBF9F12}" v="83" dt="2023-07-10T06:47:42.108"/>
    <p1510:client id="{CD02E173-8B97-9A6D-FCCB-900AAE12C3F6}" v="632" dt="2023-07-09T16:20:00.487"/>
  </p1510:revLst>
</p1510:revInfo>
</file>

<file path=ppt/tableStyles.xml><?xml version="1.0" encoding="utf-8"?>
<a:tblStyleLst xmlns:a="http://schemas.openxmlformats.org/drawingml/2006/main" def="{73779CF6-9C29-4639-B451-4E5F8A2BE6E2}">
  <a:tblStyle styleId="{73779CF6-9C29-4639-B451-4E5F8A2BE6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B3C85B3-953E-4639-BD7D-F429208C32D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Crop Recommendation System Models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dLbls>
            <c:dLbl>
              <c:idx val="0"/>
              <c:tx>
                <c:rich>
                  <a:bodyPr/>
                  <a:lstStyle/>
                  <a:p>
                    <a:fld id="{0BA23EEC-3714-114F-952A-FF15CF5AA81C}"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4E79-274B-8562-54294BD75457}"/>
                </c:ext>
              </c:extLst>
            </c:dLbl>
            <c:dLbl>
              <c:idx val="1"/>
              <c:tx>
                <c:rich>
                  <a:bodyPr/>
                  <a:lstStyle/>
                  <a:p>
                    <a:fld id="{08B9139E-28DC-5F48-9C8B-64C042C24583}"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E79-274B-8562-54294BD75457}"/>
                </c:ext>
              </c:extLst>
            </c:dLbl>
            <c:dLbl>
              <c:idx val="2"/>
              <c:tx>
                <c:rich>
                  <a:bodyPr/>
                  <a:lstStyle/>
                  <a:p>
                    <a:fld id="{6D3125F7-C536-E744-8E7F-FA780D666B8F}"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4E79-274B-8562-54294BD75457}"/>
                </c:ext>
              </c:extLst>
            </c:dLbl>
            <c:dLbl>
              <c:idx val="3"/>
              <c:tx>
                <c:rich>
                  <a:bodyPr/>
                  <a:lstStyle/>
                  <a:p>
                    <a:fld id="{8556430D-3765-7D47-8844-61542517158F}"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E79-274B-8562-54294BD75457}"/>
                </c:ext>
              </c:extLst>
            </c:dLbl>
            <c:dLbl>
              <c:idx val="4"/>
              <c:tx>
                <c:rich>
                  <a:bodyPr/>
                  <a:lstStyle/>
                  <a:p>
                    <a:fld id="{C6BBC5CF-C1A9-994B-9F79-FEDFE53EA9ED}"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4E79-274B-8562-54294BD754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Sheet1!$A$1:$A$5</c:f>
              <c:strCache>
                <c:ptCount val="5"/>
                <c:pt idx="0">
                  <c:v>Decision Tree</c:v>
                </c:pt>
                <c:pt idx="1">
                  <c:v>Naive Bayes </c:v>
                </c:pt>
                <c:pt idx="2">
                  <c:v>SVM</c:v>
                </c:pt>
                <c:pt idx="3">
                  <c:v>Logistic Regression</c:v>
                </c:pt>
                <c:pt idx="4">
                  <c:v>RF</c:v>
                </c:pt>
              </c:strCache>
            </c:strRef>
          </c:cat>
          <c:val>
            <c:numRef>
              <c:f>Sheet1!$B$1:$B$5</c:f>
              <c:numCache>
                <c:formatCode>General</c:formatCode>
                <c:ptCount val="5"/>
                <c:pt idx="0">
                  <c:v>90.68</c:v>
                </c:pt>
                <c:pt idx="1">
                  <c:v>99.55</c:v>
                </c:pt>
                <c:pt idx="2">
                  <c:v>97.73</c:v>
                </c:pt>
                <c:pt idx="3">
                  <c:v>95</c:v>
                </c:pt>
                <c:pt idx="4">
                  <c:v>99.09</c:v>
                </c:pt>
              </c:numCache>
            </c:numRef>
          </c:val>
          <c:extLst>
            <c:ext xmlns:c16="http://schemas.microsoft.com/office/drawing/2014/chart" uri="{C3380CC4-5D6E-409C-BE32-E72D297353CC}">
              <c16:uniqueId val="{00000005-4E79-274B-8562-54294BD75457}"/>
            </c:ext>
          </c:extLst>
        </c:ser>
        <c:dLbls>
          <c:showLegendKey val="0"/>
          <c:showVal val="1"/>
          <c:showCatName val="0"/>
          <c:showSerName val="0"/>
          <c:showPercent val="0"/>
          <c:showBubbleSize val="0"/>
        </c:dLbls>
        <c:gapWidth val="315"/>
        <c:overlap val="-40"/>
        <c:axId val="271796672"/>
        <c:axId val="271799808"/>
      </c:barChart>
      <c:catAx>
        <c:axId val="27179667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71799808"/>
        <c:crosses val="autoZero"/>
        <c:auto val="1"/>
        <c:lblAlgn val="ctr"/>
        <c:lblOffset val="100"/>
        <c:noMultiLvlLbl val="0"/>
      </c:catAx>
      <c:valAx>
        <c:axId val="27179980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71796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F87AF1-9802-4719-9AAC-7B51EAFFE0EE}" type="doc">
      <dgm:prSet loTypeId="urn:microsoft.com/office/officeart/2018/2/layout/IconLabelList" loCatId="icon" qsTypeId="urn:microsoft.com/office/officeart/2005/8/quickstyle/simple4" qsCatId="simple" csTypeId="urn:microsoft.com/office/officeart/2005/8/colors/accent0_3" csCatId="mainScheme" phldr="1"/>
      <dgm:spPr/>
      <dgm:t>
        <a:bodyPr/>
        <a:lstStyle/>
        <a:p>
          <a:endParaRPr lang="en-US"/>
        </a:p>
      </dgm:t>
    </dgm:pt>
    <dgm:pt modelId="{7A80F01A-7E3F-4EC3-8FCE-FF52FDD82589}">
      <dgm:prSet/>
      <dgm:spPr/>
      <dgm:t>
        <a:bodyPr/>
        <a:lstStyle/>
        <a:p>
          <a:pPr>
            <a:lnSpc>
              <a:spcPct val="100000"/>
            </a:lnSpc>
          </a:pPr>
          <a:r>
            <a:rPr lang="en-US" dirty="0"/>
            <a:t>Pre-Processing</a:t>
          </a:r>
        </a:p>
      </dgm:t>
    </dgm:pt>
    <dgm:pt modelId="{768B5FC0-8B9C-4065-97B7-C309B94819B5}" type="parTrans" cxnId="{EA8C0A8E-3583-4A44-BE2A-45D2A76CEA54}">
      <dgm:prSet/>
      <dgm:spPr/>
      <dgm:t>
        <a:bodyPr/>
        <a:lstStyle/>
        <a:p>
          <a:endParaRPr lang="en-US"/>
        </a:p>
      </dgm:t>
    </dgm:pt>
    <dgm:pt modelId="{F689A975-C31F-435C-B919-19054BF1EF80}" type="sibTrans" cxnId="{EA8C0A8E-3583-4A44-BE2A-45D2A76CEA54}">
      <dgm:prSet/>
      <dgm:spPr/>
      <dgm:t>
        <a:bodyPr/>
        <a:lstStyle/>
        <a:p>
          <a:endParaRPr lang="en-US"/>
        </a:p>
      </dgm:t>
    </dgm:pt>
    <dgm:pt modelId="{C527301A-EABD-4AF1-9C30-ACE21CC0266A}">
      <dgm:prSet/>
      <dgm:spPr/>
      <dgm:t>
        <a:bodyPr/>
        <a:lstStyle/>
        <a:p>
          <a:pPr>
            <a:lnSpc>
              <a:spcPct val="100000"/>
            </a:lnSpc>
          </a:pPr>
          <a:r>
            <a:rPr lang="en-US" dirty="0"/>
            <a:t>Dataset Collection and Injection</a:t>
          </a:r>
        </a:p>
      </dgm:t>
    </dgm:pt>
    <dgm:pt modelId="{5343C210-1DF2-42F2-937B-1C6F265D8DD7}" type="parTrans" cxnId="{1B419023-2047-4E60-AE9C-31C9DB38AFD1}">
      <dgm:prSet/>
      <dgm:spPr/>
      <dgm:t>
        <a:bodyPr/>
        <a:lstStyle/>
        <a:p>
          <a:endParaRPr lang="en-US"/>
        </a:p>
      </dgm:t>
    </dgm:pt>
    <dgm:pt modelId="{5651EDC4-5E8A-4D42-BE3B-1746464164A6}" type="sibTrans" cxnId="{1B419023-2047-4E60-AE9C-31C9DB38AFD1}">
      <dgm:prSet/>
      <dgm:spPr/>
      <dgm:t>
        <a:bodyPr/>
        <a:lstStyle/>
        <a:p>
          <a:endParaRPr lang="en-US"/>
        </a:p>
      </dgm:t>
    </dgm:pt>
    <dgm:pt modelId="{AF90A32F-E062-430B-A786-B2647EA33C96}">
      <dgm:prSet/>
      <dgm:spPr/>
      <dgm:t>
        <a:bodyPr/>
        <a:lstStyle/>
        <a:p>
          <a:pPr>
            <a:lnSpc>
              <a:spcPct val="100000"/>
            </a:lnSpc>
          </a:pPr>
          <a:r>
            <a:rPr lang="en-US" dirty="0"/>
            <a:t>Image Data Generation (Problems and Suggestions)</a:t>
          </a:r>
        </a:p>
      </dgm:t>
    </dgm:pt>
    <dgm:pt modelId="{E0FB7DAF-A103-45CD-8AE3-1DD2BCF602DA}" type="parTrans" cxnId="{11FFCEAC-B469-4774-BDF0-A92F852AEFE4}">
      <dgm:prSet/>
      <dgm:spPr/>
      <dgm:t>
        <a:bodyPr/>
        <a:lstStyle/>
        <a:p>
          <a:endParaRPr lang="en-US"/>
        </a:p>
      </dgm:t>
    </dgm:pt>
    <dgm:pt modelId="{79D82490-6EF1-4FEB-AA74-269F5043E3EE}" type="sibTrans" cxnId="{11FFCEAC-B469-4774-BDF0-A92F852AEFE4}">
      <dgm:prSet/>
      <dgm:spPr/>
      <dgm:t>
        <a:bodyPr/>
        <a:lstStyle/>
        <a:p>
          <a:endParaRPr lang="en-US"/>
        </a:p>
      </dgm:t>
    </dgm:pt>
    <dgm:pt modelId="{98856FEF-B49D-418A-B7DF-70AD81224789}" type="pres">
      <dgm:prSet presAssocID="{12F87AF1-9802-4719-9AAC-7B51EAFFE0EE}" presName="root" presStyleCnt="0">
        <dgm:presLayoutVars>
          <dgm:dir/>
          <dgm:resizeHandles val="exact"/>
        </dgm:presLayoutVars>
      </dgm:prSet>
      <dgm:spPr/>
    </dgm:pt>
    <dgm:pt modelId="{28AB0667-D84F-43FA-A759-700AA2C59501}" type="pres">
      <dgm:prSet presAssocID="{7A80F01A-7E3F-4EC3-8FCE-FF52FDD82589}" presName="compNode" presStyleCnt="0"/>
      <dgm:spPr/>
    </dgm:pt>
    <dgm:pt modelId="{04C5277C-E113-49BB-B9F3-AD9EB4F71D31}" type="pres">
      <dgm:prSet presAssocID="{7A80F01A-7E3F-4EC3-8FCE-FF52FDD825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3BB1DD4D-C23B-4E26-A3CC-3281ECA391A1}" type="pres">
      <dgm:prSet presAssocID="{7A80F01A-7E3F-4EC3-8FCE-FF52FDD82589}" presName="spaceRect" presStyleCnt="0"/>
      <dgm:spPr/>
    </dgm:pt>
    <dgm:pt modelId="{787D6CC4-1940-4A3F-ABB2-345F3EE11B54}" type="pres">
      <dgm:prSet presAssocID="{7A80F01A-7E3F-4EC3-8FCE-FF52FDD82589}" presName="textRect" presStyleLbl="revTx" presStyleIdx="0" presStyleCnt="3">
        <dgm:presLayoutVars>
          <dgm:chMax val="1"/>
          <dgm:chPref val="1"/>
        </dgm:presLayoutVars>
      </dgm:prSet>
      <dgm:spPr/>
    </dgm:pt>
    <dgm:pt modelId="{98FE8070-5449-4D1C-94A8-49AC3B12818F}" type="pres">
      <dgm:prSet presAssocID="{F689A975-C31F-435C-B919-19054BF1EF80}" presName="sibTrans" presStyleCnt="0"/>
      <dgm:spPr/>
    </dgm:pt>
    <dgm:pt modelId="{640C8CC1-285D-4B98-9C2A-59B5C90E9F50}" type="pres">
      <dgm:prSet presAssocID="{C527301A-EABD-4AF1-9C30-ACE21CC0266A}" presName="compNode" presStyleCnt="0"/>
      <dgm:spPr/>
    </dgm:pt>
    <dgm:pt modelId="{2808513D-B341-4E33-9405-997613BD884D}" type="pres">
      <dgm:prSet presAssocID="{C527301A-EABD-4AF1-9C30-ACE21CC026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A57D443-FC6B-4B4D-81C3-2F117EB5404A}" type="pres">
      <dgm:prSet presAssocID="{C527301A-EABD-4AF1-9C30-ACE21CC0266A}" presName="spaceRect" presStyleCnt="0"/>
      <dgm:spPr/>
    </dgm:pt>
    <dgm:pt modelId="{3FC1EC6E-C105-4BC3-9C4B-C742FB40BB50}" type="pres">
      <dgm:prSet presAssocID="{C527301A-EABD-4AF1-9C30-ACE21CC0266A}" presName="textRect" presStyleLbl="revTx" presStyleIdx="1" presStyleCnt="3">
        <dgm:presLayoutVars>
          <dgm:chMax val="1"/>
          <dgm:chPref val="1"/>
        </dgm:presLayoutVars>
      </dgm:prSet>
      <dgm:spPr/>
    </dgm:pt>
    <dgm:pt modelId="{426072EC-5EE2-4ED6-BADF-B22FD43D1608}" type="pres">
      <dgm:prSet presAssocID="{5651EDC4-5E8A-4D42-BE3B-1746464164A6}" presName="sibTrans" presStyleCnt="0"/>
      <dgm:spPr/>
    </dgm:pt>
    <dgm:pt modelId="{BB40A679-4D86-461D-946C-158DD17CA91F}" type="pres">
      <dgm:prSet presAssocID="{AF90A32F-E062-430B-A786-B2647EA33C96}" presName="compNode" presStyleCnt="0"/>
      <dgm:spPr/>
    </dgm:pt>
    <dgm:pt modelId="{1ADF81C4-4EFD-4B99-9C3C-7194BC71DF93}" type="pres">
      <dgm:prSet presAssocID="{AF90A32F-E062-430B-A786-B2647EA33C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B5517155-32A5-4F42-99E8-438C7DB1D44B}" type="pres">
      <dgm:prSet presAssocID="{AF90A32F-E062-430B-A786-B2647EA33C96}" presName="spaceRect" presStyleCnt="0"/>
      <dgm:spPr/>
    </dgm:pt>
    <dgm:pt modelId="{23C24615-74AB-408F-B2B7-8C9FFA7A20AB}" type="pres">
      <dgm:prSet presAssocID="{AF90A32F-E062-430B-A786-B2647EA33C96}" presName="textRect" presStyleLbl="revTx" presStyleIdx="2" presStyleCnt="3">
        <dgm:presLayoutVars>
          <dgm:chMax val="1"/>
          <dgm:chPref val="1"/>
        </dgm:presLayoutVars>
      </dgm:prSet>
      <dgm:spPr/>
    </dgm:pt>
  </dgm:ptLst>
  <dgm:cxnLst>
    <dgm:cxn modelId="{1B419023-2047-4E60-AE9C-31C9DB38AFD1}" srcId="{12F87AF1-9802-4719-9AAC-7B51EAFFE0EE}" destId="{C527301A-EABD-4AF1-9C30-ACE21CC0266A}" srcOrd="1" destOrd="0" parTransId="{5343C210-1DF2-42F2-937B-1C6F265D8DD7}" sibTransId="{5651EDC4-5E8A-4D42-BE3B-1746464164A6}"/>
    <dgm:cxn modelId="{F2DE225A-6757-40BF-AD29-871540BC88A2}" type="presOf" srcId="{AF90A32F-E062-430B-A786-B2647EA33C96}" destId="{23C24615-74AB-408F-B2B7-8C9FFA7A20AB}" srcOrd="0" destOrd="0" presId="urn:microsoft.com/office/officeart/2018/2/layout/IconLabelList"/>
    <dgm:cxn modelId="{DAAFC380-C433-4421-8547-81284056A077}" type="presOf" srcId="{12F87AF1-9802-4719-9AAC-7B51EAFFE0EE}" destId="{98856FEF-B49D-418A-B7DF-70AD81224789}" srcOrd="0" destOrd="0" presId="urn:microsoft.com/office/officeart/2018/2/layout/IconLabelList"/>
    <dgm:cxn modelId="{EA8C0A8E-3583-4A44-BE2A-45D2A76CEA54}" srcId="{12F87AF1-9802-4719-9AAC-7B51EAFFE0EE}" destId="{7A80F01A-7E3F-4EC3-8FCE-FF52FDD82589}" srcOrd="0" destOrd="0" parTransId="{768B5FC0-8B9C-4065-97B7-C309B94819B5}" sibTransId="{F689A975-C31F-435C-B919-19054BF1EF80}"/>
    <dgm:cxn modelId="{AB7F139D-3F41-4C68-99F2-A11D7DD84A4F}" type="presOf" srcId="{C527301A-EABD-4AF1-9C30-ACE21CC0266A}" destId="{3FC1EC6E-C105-4BC3-9C4B-C742FB40BB50}" srcOrd="0" destOrd="0" presId="urn:microsoft.com/office/officeart/2018/2/layout/IconLabelList"/>
    <dgm:cxn modelId="{11FFCEAC-B469-4774-BDF0-A92F852AEFE4}" srcId="{12F87AF1-9802-4719-9AAC-7B51EAFFE0EE}" destId="{AF90A32F-E062-430B-A786-B2647EA33C96}" srcOrd="2" destOrd="0" parTransId="{E0FB7DAF-A103-45CD-8AE3-1DD2BCF602DA}" sibTransId="{79D82490-6EF1-4FEB-AA74-269F5043E3EE}"/>
    <dgm:cxn modelId="{9F3245B0-A236-45EC-B2B3-8897B4B8FF31}" type="presOf" srcId="{7A80F01A-7E3F-4EC3-8FCE-FF52FDD82589}" destId="{787D6CC4-1940-4A3F-ABB2-345F3EE11B54}" srcOrd="0" destOrd="0" presId="urn:microsoft.com/office/officeart/2018/2/layout/IconLabelList"/>
    <dgm:cxn modelId="{3AD3433E-0274-433D-BDA6-C2929E8A8033}" type="presParOf" srcId="{98856FEF-B49D-418A-B7DF-70AD81224789}" destId="{28AB0667-D84F-43FA-A759-700AA2C59501}" srcOrd="0" destOrd="0" presId="urn:microsoft.com/office/officeart/2018/2/layout/IconLabelList"/>
    <dgm:cxn modelId="{FA499FC5-D8C2-4FBB-84F2-18AA2F8A2B36}" type="presParOf" srcId="{28AB0667-D84F-43FA-A759-700AA2C59501}" destId="{04C5277C-E113-49BB-B9F3-AD9EB4F71D31}" srcOrd="0" destOrd="0" presId="urn:microsoft.com/office/officeart/2018/2/layout/IconLabelList"/>
    <dgm:cxn modelId="{40DA32A7-24BF-448B-96F4-5A54D83D1B1C}" type="presParOf" srcId="{28AB0667-D84F-43FA-A759-700AA2C59501}" destId="{3BB1DD4D-C23B-4E26-A3CC-3281ECA391A1}" srcOrd="1" destOrd="0" presId="urn:microsoft.com/office/officeart/2018/2/layout/IconLabelList"/>
    <dgm:cxn modelId="{FD52A882-0E10-47E9-9A7F-F581B624D000}" type="presParOf" srcId="{28AB0667-D84F-43FA-A759-700AA2C59501}" destId="{787D6CC4-1940-4A3F-ABB2-345F3EE11B54}" srcOrd="2" destOrd="0" presId="urn:microsoft.com/office/officeart/2018/2/layout/IconLabelList"/>
    <dgm:cxn modelId="{6E321D9C-AB47-434E-ADE0-6EED9BF4A60C}" type="presParOf" srcId="{98856FEF-B49D-418A-B7DF-70AD81224789}" destId="{98FE8070-5449-4D1C-94A8-49AC3B12818F}" srcOrd="1" destOrd="0" presId="urn:microsoft.com/office/officeart/2018/2/layout/IconLabelList"/>
    <dgm:cxn modelId="{114F1736-424A-44E1-AC6F-5C5C61067881}" type="presParOf" srcId="{98856FEF-B49D-418A-B7DF-70AD81224789}" destId="{640C8CC1-285D-4B98-9C2A-59B5C90E9F50}" srcOrd="2" destOrd="0" presId="urn:microsoft.com/office/officeart/2018/2/layout/IconLabelList"/>
    <dgm:cxn modelId="{57497579-C014-4371-9E26-262D59C6ED48}" type="presParOf" srcId="{640C8CC1-285D-4B98-9C2A-59B5C90E9F50}" destId="{2808513D-B341-4E33-9405-997613BD884D}" srcOrd="0" destOrd="0" presId="urn:microsoft.com/office/officeart/2018/2/layout/IconLabelList"/>
    <dgm:cxn modelId="{27DA069F-9E3E-4552-B8F0-176EF7973591}" type="presParOf" srcId="{640C8CC1-285D-4B98-9C2A-59B5C90E9F50}" destId="{EA57D443-FC6B-4B4D-81C3-2F117EB5404A}" srcOrd="1" destOrd="0" presId="urn:microsoft.com/office/officeart/2018/2/layout/IconLabelList"/>
    <dgm:cxn modelId="{A1651072-388E-4072-806B-D976C8A3DDB0}" type="presParOf" srcId="{640C8CC1-285D-4B98-9C2A-59B5C90E9F50}" destId="{3FC1EC6E-C105-4BC3-9C4B-C742FB40BB50}" srcOrd="2" destOrd="0" presId="urn:microsoft.com/office/officeart/2018/2/layout/IconLabelList"/>
    <dgm:cxn modelId="{68C3C1FA-1BDC-43FA-86ED-B4A78CDDBCCE}" type="presParOf" srcId="{98856FEF-B49D-418A-B7DF-70AD81224789}" destId="{426072EC-5EE2-4ED6-BADF-B22FD43D1608}" srcOrd="3" destOrd="0" presId="urn:microsoft.com/office/officeart/2018/2/layout/IconLabelList"/>
    <dgm:cxn modelId="{A30BB983-5789-48AC-80AC-24456422C24D}" type="presParOf" srcId="{98856FEF-B49D-418A-B7DF-70AD81224789}" destId="{BB40A679-4D86-461D-946C-158DD17CA91F}" srcOrd="4" destOrd="0" presId="urn:microsoft.com/office/officeart/2018/2/layout/IconLabelList"/>
    <dgm:cxn modelId="{3FDC80BA-A079-44F0-B63D-1251DA9DA05D}" type="presParOf" srcId="{BB40A679-4D86-461D-946C-158DD17CA91F}" destId="{1ADF81C4-4EFD-4B99-9C3C-7194BC71DF93}" srcOrd="0" destOrd="0" presId="urn:microsoft.com/office/officeart/2018/2/layout/IconLabelList"/>
    <dgm:cxn modelId="{82D14089-3EB1-4FE8-8B2E-E17A2671D54A}" type="presParOf" srcId="{BB40A679-4D86-461D-946C-158DD17CA91F}" destId="{B5517155-32A5-4F42-99E8-438C7DB1D44B}" srcOrd="1" destOrd="0" presId="urn:microsoft.com/office/officeart/2018/2/layout/IconLabelList"/>
    <dgm:cxn modelId="{D24CDB07-9D26-4920-B0FD-5FE3C89EDEA5}" type="presParOf" srcId="{BB40A679-4D86-461D-946C-158DD17CA91F}" destId="{23C24615-74AB-408F-B2B7-8C9FFA7A20A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5277C-E113-49BB-B9F3-AD9EB4F71D31}">
      <dsp:nvSpPr>
        <dsp:cNvPr id="0" name=""/>
        <dsp:cNvSpPr/>
      </dsp:nvSpPr>
      <dsp:spPr>
        <a:xfrm>
          <a:off x="707853" y="501027"/>
          <a:ext cx="968717" cy="968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7D6CC4-1940-4A3F-ABB2-345F3EE11B54}">
      <dsp:nvSpPr>
        <dsp:cNvPr id="0" name=""/>
        <dsp:cNvSpPr/>
      </dsp:nvSpPr>
      <dsp:spPr>
        <a:xfrm>
          <a:off x="115859" y="1767811"/>
          <a:ext cx="21527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Pre-Processing</a:t>
          </a:r>
        </a:p>
      </dsp:txBody>
      <dsp:txXfrm>
        <a:off x="115859" y="1767811"/>
        <a:ext cx="2152705" cy="720000"/>
      </dsp:txXfrm>
    </dsp:sp>
    <dsp:sp modelId="{2808513D-B341-4E33-9405-997613BD884D}">
      <dsp:nvSpPr>
        <dsp:cNvPr id="0" name=""/>
        <dsp:cNvSpPr/>
      </dsp:nvSpPr>
      <dsp:spPr>
        <a:xfrm>
          <a:off x="3237281" y="501027"/>
          <a:ext cx="968717" cy="968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FC1EC6E-C105-4BC3-9C4B-C742FB40BB50}">
      <dsp:nvSpPr>
        <dsp:cNvPr id="0" name=""/>
        <dsp:cNvSpPr/>
      </dsp:nvSpPr>
      <dsp:spPr>
        <a:xfrm>
          <a:off x="2645287" y="1767811"/>
          <a:ext cx="21527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Dataset Collection and Injection</a:t>
          </a:r>
        </a:p>
      </dsp:txBody>
      <dsp:txXfrm>
        <a:off x="2645287" y="1767811"/>
        <a:ext cx="2152705" cy="720000"/>
      </dsp:txXfrm>
    </dsp:sp>
    <dsp:sp modelId="{1ADF81C4-4EFD-4B99-9C3C-7194BC71DF93}">
      <dsp:nvSpPr>
        <dsp:cNvPr id="0" name=""/>
        <dsp:cNvSpPr/>
      </dsp:nvSpPr>
      <dsp:spPr>
        <a:xfrm>
          <a:off x="5766710" y="501027"/>
          <a:ext cx="968717" cy="968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C24615-74AB-408F-B2B7-8C9FFA7A20AB}">
      <dsp:nvSpPr>
        <dsp:cNvPr id="0" name=""/>
        <dsp:cNvSpPr/>
      </dsp:nvSpPr>
      <dsp:spPr>
        <a:xfrm>
          <a:off x="5174716" y="1767811"/>
          <a:ext cx="21527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Image Data Generation (Problems and Suggestions)</a:t>
          </a:r>
        </a:p>
      </dsp:txBody>
      <dsp:txXfrm>
        <a:off x="5174716" y="1767811"/>
        <a:ext cx="215270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2574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e138e1f54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e138e1f54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910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7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25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73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810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0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363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45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f3f1b2fc0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f3f1b2fc0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334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214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f3f1b2fc0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f3f1b2fc0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490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45464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06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069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798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581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307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020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638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547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348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25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97017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261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246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17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755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059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611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857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633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261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e13d400223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e13d40022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947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939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f3f1b2fc0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f3f1b2fc0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965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056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2910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722005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605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932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614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480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390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444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774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2686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f3f1b2fc0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f3f1b2fc0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370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171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8718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e16ff9e231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16ff9e231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767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19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155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e179e7707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e179e7707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374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018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611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8426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723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9695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09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2844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225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922616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4574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83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033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14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2f3f1b2fc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2f3f1b2fc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4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31883" y="-559784"/>
            <a:ext cx="2957648" cy="2770028"/>
            <a:chOff x="-1231883" y="-559784"/>
            <a:chExt cx="2957648" cy="2770028"/>
          </a:xfrm>
        </p:grpSpPr>
        <p:sp>
          <p:nvSpPr>
            <p:cNvPr id="10" name="Google Shape;10;p2"/>
            <p:cNvSpPr/>
            <p:nvPr/>
          </p:nvSpPr>
          <p:spPr>
            <a:xfrm>
              <a:off x="-862352" y="-559784"/>
              <a:ext cx="2588117" cy="2512345"/>
            </a:xfrm>
            <a:custGeom>
              <a:avLst/>
              <a:gdLst/>
              <a:ahLst/>
              <a:cxnLst/>
              <a:rect l="l" t="t" r="r" b="b"/>
              <a:pathLst>
                <a:path w="83582" h="81135" extrusionOk="0">
                  <a:moveTo>
                    <a:pt x="80335" y="0"/>
                  </a:moveTo>
                  <a:cubicBezTo>
                    <a:pt x="79578" y="0"/>
                    <a:pt x="78822" y="288"/>
                    <a:pt x="78247" y="863"/>
                  </a:cubicBezTo>
                  <a:lnTo>
                    <a:pt x="60717" y="18393"/>
                  </a:lnTo>
                  <a:cubicBezTo>
                    <a:pt x="60039" y="19071"/>
                    <a:pt x="59149" y="19410"/>
                    <a:pt x="58258" y="19410"/>
                  </a:cubicBezTo>
                  <a:cubicBezTo>
                    <a:pt x="57367" y="19410"/>
                    <a:pt x="56475" y="19071"/>
                    <a:pt x="55792" y="18393"/>
                  </a:cubicBezTo>
                  <a:cubicBezTo>
                    <a:pt x="55114" y="17715"/>
                    <a:pt x="54224" y="17376"/>
                    <a:pt x="53335" y="17376"/>
                  </a:cubicBezTo>
                  <a:cubicBezTo>
                    <a:pt x="52445" y="17376"/>
                    <a:pt x="51555" y="17715"/>
                    <a:pt x="50877" y="18393"/>
                  </a:cubicBezTo>
                  <a:lnTo>
                    <a:pt x="19198" y="50071"/>
                  </a:lnTo>
                  <a:cubicBezTo>
                    <a:pt x="17905" y="51356"/>
                    <a:pt x="17905" y="53453"/>
                    <a:pt x="19198" y="54746"/>
                  </a:cubicBezTo>
                  <a:cubicBezTo>
                    <a:pt x="20492" y="56031"/>
                    <a:pt x="20492" y="58127"/>
                    <a:pt x="19198" y="59421"/>
                  </a:cubicBezTo>
                  <a:lnTo>
                    <a:pt x="749" y="77869"/>
                  </a:lnTo>
                  <a:cubicBezTo>
                    <a:pt x="0" y="78619"/>
                    <a:pt x="0" y="79823"/>
                    <a:pt x="749" y="80572"/>
                  </a:cubicBezTo>
                  <a:cubicBezTo>
                    <a:pt x="1120" y="80947"/>
                    <a:pt x="1608" y="81134"/>
                    <a:pt x="2098" y="81134"/>
                  </a:cubicBezTo>
                  <a:cubicBezTo>
                    <a:pt x="2587" y="81134"/>
                    <a:pt x="3078" y="80947"/>
                    <a:pt x="3452" y="80572"/>
                  </a:cubicBezTo>
                  <a:lnTo>
                    <a:pt x="9849" y="74176"/>
                  </a:lnTo>
                  <a:cubicBezTo>
                    <a:pt x="10429" y="73601"/>
                    <a:pt x="11185" y="73313"/>
                    <a:pt x="11941" y="73313"/>
                  </a:cubicBezTo>
                  <a:cubicBezTo>
                    <a:pt x="12697" y="73313"/>
                    <a:pt x="13453" y="73601"/>
                    <a:pt x="14033" y="74176"/>
                  </a:cubicBezTo>
                  <a:cubicBezTo>
                    <a:pt x="14608" y="74756"/>
                    <a:pt x="15364" y="75046"/>
                    <a:pt x="16121" y="75046"/>
                  </a:cubicBezTo>
                  <a:cubicBezTo>
                    <a:pt x="16879" y="75046"/>
                    <a:pt x="17637" y="74756"/>
                    <a:pt x="18217" y="74176"/>
                  </a:cubicBezTo>
                  <a:lnTo>
                    <a:pt x="19323" y="73070"/>
                  </a:lnTo>
                  <a:cubicBezTo>
                    <a:pt x="20104" y="72289"/>
                    <a:pt x="21127" y="71899"/>
                    <a:pt x="22151" y="71899"/>
                  </a:cubicBezTo>
                  <a:cubicBezTo>
                    <a:pt x="23175" y="71899"/>
                    <a:pt x="24198" y="72289"/>
                    <a:pt x="24979" y="73070"/>
                  </a:cubicBezTo>
                  <a:cubicBezTo>
                    <a:pt x="25760" y="73850"/>
                    <a:pt x="26783" y="74241"/>
                    <a:pt x="27807" y="74241"/>
                  </a:cubicBezTo>
                  <a:cubicBezTo>
                    <a:pt x="28831" y="74241"/>
                    <a:pt x="29854" y="73850"/>
                    <a:pt x="30635" y="73070"/>
                  </a:cubicBezTo>
                  <a:lnTo>
                    <a:pt x="36175" y="67539"/>
                  </a:lnTo>
                  <a:cubicBezTo>
                    <a:pt x="36987" y="66718"/>
                    <a:pt x="36987" y="65398"/>
                    <a:pt x="36175" y="64586"/>
                  </a:cubicBezTo>
                  <a:cubicBezTo>
                    <a:pt x="35363" y="63765"/>
                    <a:pt x="35363" y="62445"/>
                    <a:pt x="36175" y="61633"/>
                  </a:cubicBezTo>
                  <a:lnTo>
                    <a:pt x="59325" y="38483"/>
                  </a:lnTo>
                  <a:cubicBezTo>
                    <a:pt x="60752" y="37056"/>
                    <a:pt x="60752" y="34745"/>
                    <a:pt x="59325" y="33318"/>
                  </a:cubicBezTo>
                  <a:cubicBezTo>
                    <a:pt x="57898" y="31890"/>
                    <a:pt x="57898" y="29571"/>
                    <a:pt x="59325" y="28153"/>
                  </a:cubicBezTo>
                  <a:lnTo>
                    <a:pt x="82431" y="5047"/>
                  </a:lnTo>
                  <a:cubicBezTo>
                    <a:pt x="83581" y="3887"/>
                    <a:pt x="83581" y="2023"/>
                    <a:pt x="82431" y="863"/>
                  </a:cubicBezTo>
                  <a:cubicBezTo>
                    <a:pt x="81851" y="288"/>
                    <a:pt x="81092" y="0"/>
                    <a:pt x="80335" y="0"/>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124869" y="102635"/>
              <a:ext cx="235396" cy="222267"/>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65823" y="-22177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713225" y="1112263"/>
            <a:ext cx="4853700" cy="2188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atin typeface="Mulish"/>
                <a:ea typeface="Mulish"/>
                <a:cs typeface="Mulish"/>
                <a:sym typeface="Mulis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713249" y="3555438"/>
            <a:ext cx="48537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8" name="Google Shape;18;p2"/>
          <p:cNvSpPr>
            <a:spLocks noGrp="1"/>
          </p:cNvSpPr>
          <p:nvPr>
            <p:ph type="pic" idx="2"/>
          </p:nvPr>
        </p:nvSpPr>
        <p:spPr>
          <a:xfrm>
            <a:off x="5987100" y="666650"/>
            <a:ext cx="2400600" cy="3810300"/>
          </a:xfrm>
          <a:prstGeom prst="roundRect">
            <a:avLst>
              <a:gd name="adj" fmla="val 16667"/>
            </a:avLst>
          </a:prstGeom>
          <a:noFill/>
          <a:ln>
            <a:noFill/>
          </a:ln>
        </p:spPr>
      </p:sp>
      <p:grpSp>
        <p:nvGrpSpPr>
          <p:cNvPr id="19" name="Google Shape;19;p2"/>
          <p:cNvGrpSpPr/>
          <p:nvPr/>
        </p:nvGrpSpPr>
        <p:grpSpPr>
          <a:xfrm>
            <a:off x="7323152" y="3075647"/>
            <a:ext cx="2433168" cy="2470128"/>
            <a:chOff x="7323152" y="3075647"/>
            <a:chExt cx="2433168" cy="2470128"/>
          </a:xfrm>
        </p:grpSpPr>
        <p:sp>
          <p:nvSpPr>
            <p:cNvPr id="20" name="Google Shape;20;p2"/>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699158" y="4511966"/>
            <a:ext cx="1630121" cy="918174"/>
            <a:chOff x="-699158" y="4511966"/>
            <a:chExt cx="1630121" cy="918174"/>
          </a:xfrm>
        </p:grpSpPr>
        <p:sp>
          <p:nvSpPr>
            <p:cNvPr id="25" name="Google Shape;25;p2"/>
            <p:cNvSpPr/>
            <p:nvPr/>
          </p:nvSpPr>
          <p:spPr>
            <a:xfrm>
              <a:off x="-699158"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8340077" y="-1650528"/>
            <a:ext cx="2433168" cy="2432022"/>
            <a:chOff x="8340077" y="-1650528"/>
            <a:chExt cx="2433168" cy="2432022"/>
          </a:xfrm>
        </p:grpSpPr>
        <p:sp>
          <p:nvSpPr>
            <p:cNvPr id="28" name="Google Shape;28;p2"/>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06"/>
        <p:cNvGrpSpPr/>
        <p:nvPr/>
      </p:nvGrpSpPr>
      <p:grpSpPr>
        <a:xfrm>
          <a:off x="0" y="0"/>
          <a:ext cx="0" cy="0"/>
          <a:chOff x="0" y="0"/>
          <a:chExt cx="0" cy="0"/>
        </a:xfrm>
      </p:grpSpPr>
      <p:grpSp>
        <p:nvGrpSpPr>
          <p:cNvPr id="307" name="Google Shape;307;p16"/>
          <p:cNvGrpSpPr/>
          <p:nvPr/>
        </p:nvGrpSpPr>
        <p:grpSpPr>
          <a:xfrm>
            <a:off x="-1914572" y="-2064681"/>
            <a:ext cx="13199359" cy="9519188"/>
            <a:chOff x="-2066972" y="-2217081"/>
            <a:chExt cx="13199359" cy="9519188"/>
          </a:xfrm>
        </p:grpSpPr>
        <p:sp>
          <p:nvSpPr>
            <p:cNvPr id="308" name="Google Shape;308;p16"/>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16"/>
            <p:cNvGrpSpPr/>
            <p:nvPr/>
          </p:nvGrpSpPr>
          <p:grpSpPr>
            <a:xfrm>
              <a:off x="-1171434" y="-1652865"/>
              <a:ext cx="1691889" cy="2035788"/>
              <a:chOff x="-1171434" y="-1652865"/>
              <a:chExt cx="1691889" cy="2035788"/>
            </a:xfrm>
          </p:grpSpPr>
          <p:sp>
            <p:nvSpPr>
              <p:cNvPr id="329" name="Google Shape;329;p16"/>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6"/>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6"/>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3" name="Google Shape;333;p16"/>
          <p:cNvSpPr txBox="1">
            <a:spLocks noGrp="1"/>
          </p:cNvSpPr>
          <p:nvPr>
            <p:ph type="title" idx="2" hasCustomPrompt="1"/>
          </p:nvPr>
        </p:nvSpPr>
        <p:spPr>
          <a:xfrm>
            <a:off x="3007763" y="982525"/>
            <a:ext cx="1774500" cy="1017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4" name="Google Shape;334;p16"/>
          <p:cNvSpPr txBox="1">
            <a:spLocks noGrp="1"/>
          </p:cNvSpPr>
          <p:nvPr>
            <p:ph type="subTitle" idx="1"/>
          </p:nvPr>
        </p:nvSpPr>
        <p:spPr>
          <a:xfrm>
            <a:off x="1179163" y="3443375"/>
            <a:ext cx="3603000" cy="71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16"/>
          <p:cNvSpPr>
            <a:spLocks noGrp="1"/>
          </p:cNvSpPr>
          <p:nvPr>
            <p:ph type="pic" idx="3"/>
          </p:nvPr>
        </p:nvSpPr>
        <p:spPr>
          <a:xfrm>
            <a:off x="5480238" y="619050"/>
            <a:ext cx="2484600" cy="3905400"/>
          </a:xfrm>
          <a:prstGeom prst="roundRect">
            <a:avLst>
              <a:gd name="adj" fmla="val 16667"/>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36"/>
        <p:cNvGrpSpPr/>
        <p:nvPr/>
      </p:nvGrpSpPr>
      <p:grpSpPr>
        <a:xfrm>
          <a:off x="0" y="0"/>
          <a:ext cx="0" cy="0"/>
          <a:chOff x="0" y="0"/>
          <a:chExt cx="0" cy="0"/>
        </a:xfrm>
      </p:grpSpPr>
      <p:sp>
        <p:nvSpPr>
          <p:cNvPr id="337" name="Google Shape;33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8" name="Google Shape;338;p17"/>
          <p:cNvGrpSpPr/>
          <p:nvPr/>
        </p:nvGrpSpPr>
        <p:grpSpPr>
          <a:xfrm>
            <a:off x="-2066972" y="-2217081"/>
            <a:ext cx="13199359" cy="9519188"/>
            <a:chOff x="-2066972" y="-2217081"/>
            <a:chExt cx="13199359" cy="9519188"/>
          </a:xfrm>
        </p:grpSpPr>
        <p:sp>
          <p:nvSpPr>
            <p:cNvPr id="339" name="Google Shape;339;p17"/>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7"/>
            <p:cNvGrpSpPr/>
            <p:nvPr/>
          </p:nvGrpSpPr>
          <p:grpSpPr>
            <a:xfrm>
              <a:off x="-1171434" y="-1652865"/>
              <a:ext cx="1691889" cy="2035788"/>
              <a:chOff x="-1171434" y="-1652865"/>
              <a:chExt cx="1691889" cy="2035788"/>
            </a:xfrm>
          </p:grpSpPr>
          <p:sp>
            <p:nvSpPr>
              <p:cNvPr id="360" name="Google Shape;360;p17"/>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7"/>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363"/>
        <p:cNvGrpSpPr/>
        <p:nvPr/>
      </p:nvGrpSpPr>
      <p:grpSpPr>
        <a:xfrm>
          <a:off x="0" y="0"/>
          <a:ext cx="0" cy="0"/>
          <a:chOff x="0" y="0"/>
          <a:chExt cx="0" cy="0"/>
        </a:xfrm>
      </p:grpSpPr>
      <p:sp>
        <p:nvSpPr>
          <p:cNvPr id="364" name="Google Shape;364;p18"/>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5" name="Google Shape;365;p18"/>
          <p:cNvGrpSpPr/>
          <p:nvPr/>
        </p:nvGrpSpPr>
        <p:grpSpPr>
          <a:xfrm>
            <a:off x="-1781879" y="-2190672"/>
            <a:ext cx="13067827" cy="9251603"/>
            <a:chOff x="-1781879" y="-2190672"/>
            <a:chExt cx="13067827" cy="9251603"/>
          </a:xfrm>
        </p:grpSpPr>
        <p:grpSp>
          <p:nvGrpSpPr>
            <p:cNvPr id="366" name="Google Shape;366;p18"/>
            <p:cNvGrpSpPr/>
            <p:nvPr/>
          </p:nvGrpSpPr>
          <p:grpSpPr>
            <a:xfrm>
              <a:off x="-1104182" y="-2190672"/>
              <a:ext cx="12390130" cy="8906656"/>
              <a:chOff x="-1104182" y="-2190672"/>
              <a:chExt cx="12390130" cy="8906656"/>
            </a:xfrm>
          </p:grpSpPr>
          <p:sp>
            <p:nvSpPr>
              <p:cNvPr id="367" name="Google Shape;367;p18"/>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8"/>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384"/>
        <p:cNvGrpSpPr/>
        <p:nvPr/>
      </p:nvGrpSpPr>
      <p:grpSpPr>
        <a:xfrm>
          <a:off x="0" y="0"/>
          <a:ext cx="0" cy="0"/>
          <a:chOff x="0" y="0"/>
          <a:chExt cx="0" cy="0"/>
        </a:xfrm>
      </p:grpSpPr>
      <p:sp>
        <p:nvSpPr>
          <p:cNvPr id="385" name="Google Shape;38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86" name="Google Shape;386;p19"/>
          <p:cNvGrpSpPr/>
          <p:nvPr/>
        </p:nvGrpSpPr>
        <p:grpSpPr>
          <a:xfrm>
            <a:off x="-1781879" y="-2190672"/>
            <a:ext cx="13067827" cy="9251603"/>
            <a:chOff x="-1781879" y="-2190672"/>
            <a:chExt cx="13067827" cy="9251603"/>
          </a:xfrm>
        </p:grpSpPr>
        <p:grpSp>
          <p:nvGrpSpPr>
            <p:cNvPr id="387" name="Google Shape;387;p19"/>
            <p:cNvGrpSpPr/>
            <p:nvPr/>
          </p:nvGrpSpPr>
          <p:grpSpPr>
            <a:xfrm>
              <a:off x="-1104182" y="-2190672"/>
              <a:ext cx="12390130" cy="8906656"/>
              <a:chOff x="-1104182" y="-2190672"/>
              <a:chExt cx="12390130" cy="8906656"/>
            </a:xfrm>
          </p:grpSpPr>
          <p:sp>
            <p:nvSpPr>
              <p:cNvPr id="388" name="Google Shape;388;p19"/>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19"/>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481"/>
        <p:cNvGrpSpPr/>
        <p:nvPr/>
      </p:nvGrpSpPr>
      <p:grpSpPr>
        <a:xfrm>
          <a:off x="0" y="0"/>
          <a:ext cx="0" cy="0"/>
          <a:chOff x="0" y="0"/>
          <a:chExt cx="0" cy="0"/>
        </a:xfrm>
      </p:grpSpPr>
      <p:grpSp>
        <p:nvGrpSpPr>
          <p:cNvPr id="482" name="Google Shape;482;p23"/>
          <p:cNvGrpSpPr/>
          <p:nvPr/>
        </p:nvGrpSpPr>
        <p:grpSpPr>
          <a:xfrm>
            <a:off x="6554899" y="3993111"/>
            <a:ext cx="3462436" cy="3300043"/>
            <a:chOff x="6554899" y="3993111"/>
            <a:chExt cx="3462436" cy="3300043"/>
          </a:xfrm>
        </p:grpSpPr>
        <p:sp>
          <p:nvSpPr>
            <p:cNvPr id="483" name="Google Shape;483;p23"/>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3"/>
          <p:cNvGrpSpPr/>
          <p:nvPr/>
        </p:nvGrpSpPr>
        <p:grpSpPr>
          <a:xfrm>
            <a:off x="-2009786" y="4609033"/>
            <a:ext cx="2695601" cy="2936166"/>
            <a:chOff x="-2009786" y="4609033"/>
            <a:chExt cx="2695601" cy="2936166"/>
          </a:xfrm>
        </p:grpSpPr>
        <p:sp>
          <p:nvSpPr>
            <p:cNvPr id="492" name="Google Shape;492;p23"/>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3"/>
          <p:cNvGrpSpPr/>
          <p:nvPr/>
        </p:nvGrpSpPr>
        <p:grpSpPr>
          <a:xfrm>
            <a:off x="-672057" y="-1264697"/>
            <a:ext cx="3087023" cy="2839930"/>
            <a:chOff x="-672057" y="-1264697"/>
            <a:chExt cx="3087023" cy="2839930"/>
          </a:xfrm>
        </p:grpSpPr>
        <p:sp>
          <p:nvSpPr>
            <p:cNvPr id="496" name="Google Shape;496;p23"/>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3"/>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23"/>
          <p:cNvGrpSpPr/>
          <p:nvPr/>
        </p:nvGrpSpPr>
        <p:grpSpPr>
          <a:xfrm>
            <a:off x="8597742" y="-2487656"/>
            <a:ext cx="2636247" cy="2948508"/>
            <a:chOff x="8597742" y="-2487656"/>
            <a:chExt cx="2636247" cy="2948508"/>
          </a:xfrm>
        </p:grpSpPr>
        <p:sp>
          <p:nvSpPr>
            <p:cNvPr id="503" name="Google Shape;503;p2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3"/>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7" name="Google Shape;507;p23"/>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08"/>
        <p:cNvGrpSpPr/>
        <p:nvPr/>
      </p:nvGrpSpPr>
      <p:grpSpPr>
        <a:xfrm>
          <a:off x="0" y="0"/>
          <a:ext cx="0" cy="0"/>
          <a:chOff x="0" y="0"/>
          <a:chExt cx="0" cy="0"/>
        </a:xfrm>
      </p:grpSpPr>
      <p:sp>
        <p:nvSpPr>
          <p:cNvPr id="509" name="Google Shape;50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0" name="Google Shape;510;p24"/>
          <p:cNvSpPr txBox="1">
            <a:spLocks noGrp="1"/>
          </p:cNvSpPr>
          <p:nvPr>
            <p:ph type="subTitle" idx="1"/>
          </p:nvPr>
        </p:nvSpPr>
        <p:spPr>
          <a:xfrm>
            <a:off x="4967701" y="2854725"/>
            <a:ext cx="2974500" cy="112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1" name="Google Shape;511;p24"/>
          <p:cNvSpPr txBox="1">
            <a:spLocks noGrp="1"/>
          </p:cNvSpPr>
          <p:nvPr>
            <p:ph type="subTitle" idx="2"/>
          </p:nvPr>
        </p:nvSpPr>
        <p:spPr>
          <a:xfrm>
            <a:off x="1201799" y="2854725"/>
            <a:ext cx="2974500" cy="112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2" name="Google Shape;512;p24"/>
          <p:cNvSpPr txBox="1">
            <a:spLocks noGrp="1"/>
          </p:cNvSpPr>
          <p:nvPr>
            <p:ph type="subTitle" idx="3"/>
          </p:nvPr>
        </p:nvSpPr>
        <p:spPr>
          <a:xfrm>
            <a:off x="1201799" y="2403650"/>
            <a:ext cx="2974500" cy="5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3" name="Google Shape;513;p24"/>
          <p:cNvSpPr txBox="1">
            <a:spLocks noGrp="1"/>
          </p:cNvSpPr>
          <p:nvPr>
            <p:ph type="subTitle" idx="4"/>
          </p:nvPr>
        </p:nvSpPr>
        <p:spPr>
          <a:xfrm>
            <a:off x="4967701" y="2403650"/>
            <a:ext cx="2974500" cy="5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14" name="Google Shape;514;p24"/>
          <p:cNvGrpSpPr/>
          <p:nvPr/>
        </p:nvGrpSpPr>
        <p:grpSpPr>
          <a:xfrm>
            <a:off x="-2066972" y="-2217081"/>
            <a:ext cx="13199359" cy="9519188"/>
            <a:chOff x="-2066972" y="-2217081"/>
            <a:chExt cx="13199359" cy="9519188"/>
          </a:xfrm>
        </p:grpSpPr>
        <p:sp>
          <p:nvSpPr>
            <p:cNvPr id="515" name="Google Shape;515;p24"/>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4"/>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24"/>
            <p:cNvGrpSpPr/>
            <p:nvPr/>
          </p:nvGrpSpPr>
          <p:grpSpPr>
            <a:xfrm>
              <a:off x="-1171434" y="-1652865"/>
              <a:ext cx="1691889" cy="2035788"/>
              <a:chOff x="-1171434" y="-1652865"/>
              <a:chExt cx="1691889" cy="2035788"/>
            </a:xfrm>
          </p:grpSpPr>
          <p:sp>
            <p:nvSpPr>
              <p:cNvPr id="536" name="Google Shape;536;p24"/>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24"/>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39"/>
        <p:cNvGrpSpPr/>
        <p:nvPr/>
      </p:nvGrpSpPr>
      <p:grpSpPr>
        <a:xfrm>
          <a:off x="0" y="0"/>
          <a:ext cx="0" cy="0"/>
          <a:chOff x="0" y="0"/>
          <a:chExt cx="0" cy="0"/>
        </a:xfrm>
      </p:grpSpPr>
      <p:sp>
        <p:nvSpPr>
          <p:cNvPr id="540" name="Google Shape;5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1" name="Google Shape;541;p25"/>
          <p:cNvSpPr txBox="1">
            <a:spLocks noGrp="1"/>
          </p:cNvSpPr>
          <p:nvPr>
            <p:ph type="subTitle" idx="1"/>
          </p:nvPr>
        </p:nvSpPr>
        <p:spPr>
          <a:xfrm>
            <a:off x="4857040" y="1775025"/>
            <a:ext cx="3567000" cy="21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25"/>
          <p:cNvSpPr txBox="1">
            <a:spLocks noGrp="1"/>
          </p:cNvSpPr>
          <p:nvPr>
            <p:ph type="subTitle" idx="2"/>
          </p:nvPr>
        </p:nvSpPr>
        <p:spPr>
          <a:xfrm>
            <a:off x="720000" y="1775025"/>
            <a:ext cx="3567000" cy="21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43" name="Google Shape;543;p25"/>
          <p:cNvGrpSpPr/>
          <p:nvPr/>
        </p:nvGrpSpPr>
        <p:grpSpPr>
          <a:xfrm>
            <a:off x="-2066972" y="-2217081"/>
            <a:ext cx="13199359" cy="9519188"/>
            <a:chOff x="-2066972" y="-2217081"/>
            <a:chExt cx="13199359" cy="9519188"/>
          </a:xfrm>
        </p:grpSpPr>
        <p:sp>
          <p:nvSpPr>
            <p:cNvPr id="544" name="Google Shape;544;p25"/>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5"/>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5"/>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25"/>
            <p:cNvGrpSpPr/>
            <p:nvPr/>
          </p:nvGrpSpPr>
          <p:grpSpPr>
            <a:xfrm>
              <a:off x="-1171434" y="-1652865"/>
              <a:ext cx="1691889" cy="2035788"/>
              <a:chOff x="-1171434" y="-1652865"/>
              <a:chExt cx="1691889" cy="2035788"/>
            </a:xfrm>
          </p:grpSpPr>
          <p:sp>
            <p:nvSpPr>
              <p:cNvPr id="565" name="Google Shape;565;p25"/>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5"/>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68"/>
        <p:cNvGrpSpPr/>
        <p:nvPr/>
      </p:nvGrpSpPr>
      <p:grpSpPr>
        <a:xfrm>
          <a:off x="0" y="0"/>
          <a:ext cx="0" cy="0"/>
          <a:chOff x="0" y="0"/>
          <a:chExt cx="0" cy="0"/>
        </a:xfrm>
      </p:grpSpPr>
      <p:sp>
        <p:nvSpPr>
          <p:cNvPr id="569" name="Google Shape;569;p26"/>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flipH="1">
            <a:off x="-5314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2" name="Google Shape;572;p26"/>
          <p:cNvSpPr txBox="1">
            <a:spLocks noGrp="1"/>
          </p:cNvSpPr>
          <p:nvPr>
            <p:ph type="subTitle" idx="1"/>
          </p:nvPr>
        </p:nvSpPr>
        <p:spPr>
          <a:xfrm>
            <a:off x="719950"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3" name="Google Shape;573;p26"/>
          <p:cNvSpPr txBox="1">
            <a:spLocks noGrp="1"/>
          </p:cNvSpPr>
          <p:nvPr>
            <p:ph type="subTitle" idx="2"/>
          </p:nvPr>
        </p:nvSpPr>
        <p:spPr>
          <a:xfrm>
            <a:off x="3401250"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4" name="Google Shape;574;p26"/>
          <p:cNvSpPr txBox="1">
            <a:spLocks noGrp="1"/>
          </p:cNvSpPr>
          <p:nvPr>
            <p:ph type="subTitle" idx="3"/>
          </p:nvPr>
        </p:nvSpPr>
        <p:spPr>
          <a:xfrm>
            <a:off x="6082550"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26"/>
          <p:cNvSpPr txBox="1">
            <a:spLocks noGrp="1"/>
          </p:cNvSpPr>
          <p:nvPr>
            <p:ph type="subTitle" idx="4"/>
          </p:nvPr>
        </p:nvSpPr>
        <p:spPr>
          <a:xfrm>
            <a:off x="719950"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6" name="Google Shape;576;p26"/>
          <p:cNvSpPr txBox="1">
            <a:spLocks noGrp="1"/>
          </p:cNvSpPr>
          <p:nvPr>
            <p:ph type="subTitle" idx="5"/>
          </p:nvPr>
        </p:nvSpPr>
        <p:spPr>
          <a:xfrm>
            <a:off x="3401250"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7" name="Google Shape;577;p26"/>
          <p:cNvSpPr txBox="1">
            <a:spLocks noGrp="1"/>
          </p:cNvSpPr>
          <p:nvPr>
            <p:ph type="subTitle" idx="6"/>
          </p:nvPr>
        </p:nvSpPr>
        <p:spPr>
          <a:xfrm>
            <a:off x="6082550"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78" name="Google Shape;578;p26"/>
          <p:cNvGrpSpPr/>
          <p:nvPr/>
        </p:nvGrpSpPr>
        <p:grpSpPr>
          <a:xfrm>
            <a:off x="-2096735" y="-2155372"/>
            <a:ext cx="2629934" cy="2628688"/>
            <a:chOff x="-2096735" y="-2155372"/>
            <a:chExt cx="2629934" cy="2628688"/>
          </a:xfrm>
        </p:grpSpPr>
        <p:sp>
          <p:nvSpPr>
            <p:cNvPr id="579" name="Google Shape;579;p26"/>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6"/>
          <p:cNvGrpSpPr/>
          <p:nvPr/>
        </p:nvGrpSpPr>
        <p:grpSpPr>
          <a:xfrm>
            <a:off x="8484683" y="4601959"/>
            <a:ext cx="2623240" cy="2622884"/>
            <a:chOff x="8484683" y="4601959"/>
            <a:chExt cx="2623240" cy="2622884"/>
          </a:xfrm>
        </p:grpSpPr>
        <p:sp>
          <p:nvSpPr>
            <p:cNvPr id="583" name="Google Shape;583;p26"/>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6"/>
          <p:cNvGrpSpPr/>
          <p:nvPr/>
        </p:nvGrpSpPr>
        <p:grpSpPr>
          <a:xfrm>
            <a:off x="7494050" y="-942403"/>
            <a:ext cx="2653579" cy="2899116"/>
            <a:chOff x="7494050" y="-942403"/>
            <a:chExt cx="2653579" cy="2899116"/>
          </a:xfrm>
        </p:grpSpPr>
        <p:sp>
          <p:nvSpPr>
            <p:cNvPr id="587" name="Google Shape;587;p26"/>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6"/>
          <p:cNvSpPr/>
          <p:nvPr/>
        </p:nvSpPr>
        <p:spPr>
          <a:xfrm flipH="1">
            <a:off x="290107"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flipH="1">
            <a:off x="-596666" y="374836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95"/>
        <p:cNvGrpSpPr/>
        <p:nvPr/>
      </p:nvGrpSpPr>
      <p:grpSpPr>
        <a:xfrm>
          <a:off x="0" y="0"/>
          <a:ext cx="0" cy="0"/>
          <a:chOff x="0" y="0"/>
          <a:chExt cx="0" cy="0"/>
        </a:xfrm>
      </p:grpSpPr>
      <p:sp>
        <p:nvSpPr>
          <p:cNvPr id="596" name="Google Shape;59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7" name="Google Shape;597;p27"/>
          <p:cNvSpPr txBox="1">
            <a:spLocks noGrp="1"/>
          </p:cNvSpPr>
          <p:nvPr>
            <p:ph type="subTitle" idx="1"/>
          </p:nvPr>
        </p:nvSpPr>
        <p:spPr>
          <a:xfrm>
            <a:off x="1748350" y="1644275"/>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8" name="Google Shape;598;p27"/>
          <p:cNvSpPr txBox="1">
            <a:spLocks noGrp="1"/>
          </p:cNvSpPr>
          <p:nvPr>
            <p:ph type="subTitle" idx="2"/>
          </p:nvPr>
        </p:nvSpPr>
        <p:spPr>
          <a:xfrm>
            <a:off x="1748489" y="2797250"/>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9" name="Google Shape;599;p27"/>
          <p:cNvSpPr txBox="1">
            <a:spLocks noGrp="1"/>
          </p:cNvSpPr>
          <p:nvPr>
            <p:ph type="subTitle" idx="3"/>
          </p:nvPr>
        </p:nvSpPr>
        <p:spPr>
          <a:xfrm>
            <a:off x="1748488" y="3950225"/>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0" name="Google Shape;600;p27"/>
          <p:cNvSpPr txBox="1">
            <a:spLocks noGrp="1"/>
          </p:cNvSpPr>
          <p:nvPr>
            <p:ph type="subTitle" idx="4"/>
          </p:nvPr>
        </p:nvSpPr>
        <p:spPr>
          <a:xfrm>
            <a:off x="1748350" y="1295075"/>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1" name="Google Shape;601;p27"/>
          <p:cNvSpPr txBox="1">
            <a:spLocks noGrp="1"/>
          </p:cNvSpPr>
          <p:nvPr>
            <p:ph type="subTitle" idx="5"/>
          </p:nvPr>
        </p:nvSpPr>
        <p:spPr>
          <a:xfrm>
            <a:off x="1748499" y="2448050"/>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2" name="Google Shape;602;p27"/>
          <p:cNvSpPr txBox="1">
            <a:spLocks noGrp="1"/>
          </p:cNvSpPr>
          <p:nvPr>
            <p:ph type="subTitle" idx="6"/>
          </p:nvPr>
        </p:nvSpPr>
        <p:spPr>
          <a:xfrm>
            <a:off x="1748489" y="3601025"/>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03" name="Google Shape;603;p27"/>
          <p:cNvGrpSpPr/>
          <p:nvPr/>
        </p:nvGrpSpPr>
        <p:grpSpPr>
          <a:xfrm>
            <a:off x="6554899" y="3993111"/>
            <a:ext cx="3462436" cy="3300043"/>
            <a:chOff x="6554899" y="3993111"/>
            <a:chExt cx="3462436" cy="3300043"/>
          </a:xfrm>
        </p:grpSpPr>
        <p:sp>
          <p:nvSpPr>
            <p:cNvPr id="604" name="Google Shape;604;p27"/>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7"/>
          <p:cNvGrpSpPr/>
          <p:nvPr/>
        </p:nvGrpSpPr>
        <p:grpSpPr>
          <a:xfrm>
            <a:off x="-2009786" y="4609033"/>
            <a:ext cx="2695601" cy="2936166"/>
            <a:chOff x="-2009786" y="4609033"/>
            <a:chExt cx="2695601" cy="2936166"/>
          </a:xfrm>
        </p:grpSpPr>
        <p:sp>
          <p:nvSpPr>
            <p:cNvPr id="613" name="Google Shape;613;p27"/>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7"/>
          <p:cNvGrpSpPr/>
          <p:nvPr/>
        </p:nvGrpSpPr>
        <p:grpSpPr>
          <a:xfrm>
            <a:off x="-672057" y="-1264697"/>
            <a:ext cx="3087023" cy="2839930"/>
            <a:chOff x="-672057" y="-1264697"/>
            <a:chExt cx="3087023" cy="2839930"/>
          </a:xfrm>
        </p:grpSpPr>
        <p:sp>
          <p:nvSpPr>
            <p:cNvPr id="617" name="Google Shape;617;p27"/>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27"/>
          <p:cNvGrpSpPr/>
          <p:nvPr/>
        </p:nvGrpSpPr>
        <p:grpSpPr>
          <a:xfrm>
            <a:off x="8597742" y="-2487656"/>
            <a:ext cx="2636247" cy="2948508"/>
            <a:chOff x="8597742" y="-2487656"/>
            <a:chExt cx="2636247" cy="2948508"/>
          </a:xfrm>
        </p:grpSpPr>
        <p:sp>
          <p:nvSpPr>
            <p:cNvPr id="624" name="Google Shape;624;p27"/>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27"/>
        <p:cNvGrpSpPr/>
        <p:nvPr/>
      </p:nvGrpSpPr>
      <p:grpSpPr>
        <a:xfrm>
          <a:off x="0" y="0"/>
          <a:ext cx="0" cy="0"/>
          <a:chOff x="0" y="0"/>
          <a:chExt cx="0" cy="0"/>
        </a:xfrm>
      </p:grpSpPr>
      <p:sp>
        <p:nvSpPr>
          <p:cNvPr id="628" name="Google Shape;62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9" name="Google Shape;629;p28"/>
          <p:cNvSpPr txBox="1">
            <a:spLocks noGrp="1"/>
          </p:cNvSpPr>
          <p:nvPr>
            <p:ph type="subTitle" idx="1"/>
          </p:nvPr>
        </p:nvSpPr>
        <p:spPr>
          <a:xfrm>
            <a:off x="1684900" y="1676076"/>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0" name="Google Shape;630;p28"/>
          <p:cNvSpPr txBox="1">
            <a:spLocks noGrp="1"/>
          </p:cNvSpPr>
          <p:nvPr>
            <p:ph type="subTitle" idx="2"/>
          </p:nvPr>
        </p:nvSpPr>
        <p:spPr>
          <a:xfrm>
            <a:off x="5557400" y="1676075"/>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1" name="Google Shape;631;p28"/>
          <p:cNvSpPr txBox="1">
            <a:spLocks noGrp="1"/>
          </p:cNvSpPr>
          <p:nvPr>
            <p:ph type="subTitle" idx="3"/>
          </p:nvPr>
        </p:nvSpPr>
        <p:spPr>
          <a:xfrm>
            <a:off x="1684900" y="3404600"/>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2" name="Google Shape;632;p28"/>
          <p:cNvSpPr txBox="1">
            <a:spLocks noGrp="1"/>
          </p:cNvSpPr>
          <p:nvPr>
            <p:ph type="subTitle" idx="4"/>
          </p:nvPr>
        </p:nvSpPr>
        <p:spPr>
          <a:xfrm>
            <a:off x="5557400" y="3405125"/>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3" name="Google Shape;633;p28"/>
          <p:cNvSpPr txBox="1">
            <a:spLocks noGrp="1"/>
          </p:cNvSpPr>
          <p:nvPr>
            <p:ph type="subTitle" idx="5"/>
          </p:nvPr>
        </p:nvSpPr>
        <p:spPr>
          <a:xfrm>
            <a:off x="1684901" y="1307750"/>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4" name="Google Shape;634;p28"/>
          <p:cNvSpPr txBox="1">
            <a:spLocks noGrp="1"/>
          </p:cNvSpPr>
          <p:nvPr>
            <p:ph type="subTitle" idx="6"/>
          </p:nvPr>
        </p:nvSpPr>
        <p:spPr>
          <a:xfrm>
            <a:off x="1684900" y="3036792"/>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5" name="Google Shape;635;p28"/>
          <p:cNvSpPr txBox="1">
            <a:spLocks noGrp="1"/>
          </p:cNvSpPr>
          <p:nvPr>
            <p:ph type="subTitle" idx="7"/>
          </p:nvPr>
        </p:nvSpPr>
        <p:spPr>
          <a:xfrm>
            <a:off x="5557400" y="1315625"/>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6" name="Google Shape;636;p28"/>
          <p:cNvSpPr txBox="1">
            <a:spLocks noGrp="1"/>
          </p:cNvSpPr>
          <p:nvPr>
            <p:ph type="subTitle" idx="8"/>
          </p:nvPr>
        </p:nvSpPr>
        <p:spPr>
          <a:xfrm>
            <a:off x="5557400" y="3036800"/>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37" name="Google Shape;637;p28"/>
          <p:cNvGrpSpPr/>
          <p:nvPr/>
        </p:nvGrpSpPr>
        <p:grpSpPr>
          <a:xfrm>
            <a:off x="6554899" y="3993111"/>
            <a:ext cx="3462436" cy="3300043"/>
            <a:chOff x="6554899" y="3993111"/>
            <a:chExt cx="3462436" cy="3300043"/>
          </a:xfrm>
        </p:grpSpPr>
        <p:sp>
          <p:nvSpPr>
            <p:cNvPr id="638" name="Google Shape;638;p28"/>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8"/>
          <p:cNvGrpSpPr/>
          <p:nvPr/>
        </p:nvGrpSpPr>
        <p:grpSpPr>
          <a:xfrm>
            <a:off x="-2009786" y="4609033"/>
            <a:ext cx="2695601" cy="2936166"/>
            <a:chOff x="-2009786" y="4609033"/>
            <a:chExt cx="2695601" cy="2936166"/>
          </a:xfrm>
        </p:grpSpPr>
        <p:sp>
          <p:nvSpPr>
            <p:cNvPr id="647" name="Google Shape;647;p28"/>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28"/>
          <p:cNvGrpSpPr/>
          <p:nvPr/>
        </p:nvGrpSpPr>
        <p:grpSpPr>
          <a:xfrm>
            <a:off x="-672057" y="-1264697"/>
            <a:ext cx="3087023" cy="2839930"/>
            <a:chOff x="-672057" y="-1264697"/>
            <a:chExt cx="3087023" cy="2839930"/>
          </a:xfrm>
        </p:grpSpPr>
        <p:sp>
          <p:nvSpPr>
            <p:cNvPr id="651" name="Google Shape;651;p28"/>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8"/>
          <p:cNvGrpSpPr/>
          <p:nvPr/>
        </p:nvGrpSpPr>
        <p:grpSpPr>
          <a:xfrm>
            <a:off x="8597742" y="-2487656"/>
            <a:ext cx="2636247" cy="2948508"/>
            <a:chOff x="8597742" y="-2487656"/>
            <a:chExt cx="2636247" cy="2948508"/>
          </a:xfrm>
        </p:grpSpPr>
        <p:sp>
          <p:nvSpPr>
            <p:cNvPr id="658" name="Google Shape;658;p28"/>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3076227" y="3185575"/>
            <a:ext cx="5354400" cy="825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1656575" y="3185576"/>
            <a:ext cx="1419600" cy="1071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txBox="1">
            <a:spLocks noGrp="1"/>
          </p:cNvSpPr>
          <p:nvPr>
            <p:ph type="subTitle" idx="1"/>
          </p:nvPr>
        </p:nvSpPr>
        <p:spPr>
          <a:xfrm>
            <a:off x="3076225" y="3933174"/>
            <a:ext cx="5354400" cy="4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3"/>
          <p:cNvSpPr>
            <a:spLocks noGrp="1"/>
          </p:cNvSpPr>
          <p:nvPr>
            <p:ph type="pic" idx="3"/>
          </p:nvPr>
        </p:nvSpPr>
        <p:spPr>
          <a:xfrm>
            <a:off x="713175" y="539490"/>
            <a:ext cx="7717500" cy="2097000"/>
          </a:xfrm>
          <a:prstGeom prst="roundRect">
            <a:avLst>
              <a:gd name="adj" fmla="val 16667"/>
            </a:avLst>
          </a:prstGeom>
          <a:noFill/>
          <a:ln>
            <a:noFill/>
          </a:ln>
        </p:spPr>
      </p:sp>
      <p:grpSp>
        <p:nvGrpSpPr>
          <p:cNvPr id="36" name="Google Shape;36;p3"/>
          <p:cNvGrpSpPr/>
          <p:nvPr/>
        </p:nvGrpSpPr>
        <p:grpSpPr>
          <a:xfrm>
            <a:off x="-1231883" y="-1650528"/>
            <a:ext cx="12005128" cy="7196303"/>
            <a:chOff x="-1231883" y="-1650528"/>
            <a:chExt cx="12005128" cy="7196303"/>
          </a:xfrm>
        </p:grpSpPr>
        <p:sp>
          <p:nvSpPr>
            <p:cNvPr id="37" name="Google Shape;37;p3"/>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99158"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86710" y="-673353"/>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47"/>
        <p:cNvGrpSpPr/>
        <p:nvPr/>
      </p:nvGrpSpPr>
      <p:grpSpPr>
        <a:xfrm>
          <a:off x="0" y="0"/>
          <a:ext cx="0" cy="0"/>
          <a:chOff x="0" y="0"/>
          <a:chExt cx="0" cy="0"/>
        </a:xfrm>
      </p:grpSpPr>
      <p:sp>
        <p:nvSpPr>
          <p:cNvPr id="748" name="Google Shape;748;p32"/>
          <p:cNvSpPr txBox="1">
            <a:spLocks noGrp="1"/>
          </p:cNvSpPr>
          <p:nvPr>
            <p:ph type="title"/>
          </p:nvPr>
        </p:nvSpPr>
        <p:spPr>
          <a:xfrm>
            <a:off x="3890925" y="635025"/>
            <a:ext cx="4151700" cy="91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9" name="Google Shape;749;p32"/>
          <p:cNvSpPr txBox="1">
            <a:spLocks noGrp="1"/>
          </p:cNvSpPr>
          <p:nvPr>
            <p:ph type="subTitle" idx="1"/>
          </p:nvPr>
        </p:nvSpPr>
        <p:spPr>
          <a:xfrm>
            <a:off x="3890900" y="1397675"/>
            <a:ext cx="4151700" cy="12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0" name="Google Shape;750;p32"/>
          <p:cNvSpPr txBox="1"/>
          <p:nvPr/>
        </p:nvSpPr>
        <p:spPr>
          <a:xfrm>
            <a:off x="3890900" y="3459550"/>
            <a:ext cx="4151700" cy="801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Poppins"/>
                <a:ea typeface="Poppins"/>
                <a:cs typeface="Poppins"/>
                <a:sym typeface="Poppins"/>
              </a:rPr>
              <a:t>CREDITS:</a:t>
            </a:r>
            <a:r>
              <a:rPr lang="en" sz="1200">
                <a:solidFill>
                  <a:schemeClr val="dk1"/>
                </a:solidFill>
                <a:latin typeface="Poppins"/>
                <a:ea typeface="Poppins"/>
                <a:cs typeface="Poppins"/>
                <a:sym typeface="Poppins"/>
              </a:rPr>
              <a:t> This presentation template was created by </a:t>
            </a:r>
            <a:r>
              <a:rPr lang="en" sz="12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and includes icons by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a:solidFill>
                  <a:schemeClr val="dk1"/>
                </a:solidFill>
                <a:latin typeface="Poppins"/>
                <a:ea typeface="Poppins"/>
                <a:cs typeface="Poppins"/>
                <a:sym typeface="Poppins"/>
              </a:rPr>
              <a:t> </a:t>
            </a:r>
            <a:endParaRPr sz="1200" b="1">
              <a:solidFill>
                <a:schemeClr val="dk1"/>
              </a:solidFill>
              <a:latin typeface="Poppins"/>
              <a:ea typeface="Poppins"/>
              <a:cs typeface="Poppins"/>
              <a:sym typeface="Poppins"/>
            </a:endParaRPr>
          </a:p>
        </p:txBody>
      </p:sp>
      <p:sp>
        <p:nvSpPr>
          <p:cNvPr id="751" name="Google Shape;751;p32"/>
          <p:cNvSpPr/>
          <p:nvPr/>
        </p:nvSpPr>
        <p:spPr>
          <a:xfrm>
            <a:off x="8820778" y="40397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32"/>
          <p:cNvGrpSpPr/>
          <p:nvPr/>
        </p:nvGrpSpPr>
        <p:grpSpPr>
          <a:xfrm>
            <a:off x="6326299" y="3764511"/>
            <a:ext cx="3462436" cy="2717662"/>
            <a:chOff x="6326299" y="3764511"/>
            <a:chExt cx="3462436" cy="2717662"/>
          </a:xfrm>
        </p:grpSpPr>
        <p:sp>
          <p:nvSpPr>
            <p:cNvPr id="753" name="Google Shape;753;p32"/>
            <p:cNvSpPr/>
            <p:nvPr/>
          </p:nvSpPr>
          <p:spPr>
            <a:xfrm>
              <a:off x="7366086" y="42589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8158614" y="37645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7343977" y="40707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7150350" y="41513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8505860" y="47079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6910830" y="4050088"/>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6326299" y="39386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2"/>
          <p:cNvGrpSpPr/>
          <p:nvPr/>
        </p:nvGrpSpPr>
        <p:grpSpPr>
          <a:xfrm>
            <a:off x="-1857386" y="4470437"/>
            <a:ext cx="2695601" cy="2922362"/>
            <a:chOff x="-1857386" y="4470437"/>
            <a:chExt cx="2695601" cy="2922362"/>
          </a:xfrm>
        </p:grpSpPr>
        <p:sp>
          <p:nvSpPr>
            <p:cNvPr id="761" name="Google Shape;761;p32"/>
            <p:cNvSpPr/>
            <p:nvPr/>
          </p:nvSpPr>
          <p:spPr>
            <a:xfrm>
              <a:off x="-1857386" y="47090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141904" y="45731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1594922" y="4470437"/>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2"/>
          <p:cNvGrpSpPr/>
          <p:nvPr/>
        </p:nvGrpSpPr>
        <p:grpSpPr>
          <a:xfrm>
            <a:off x="-519657" y="-1075052"/>
            <a:ext cx="3087023" cy="2878885"/>
            <a:chOff x="-519657" y="-1075052"/>
            <a:chExt cx="3087023" cy="2878885"/>
          </a:xfrm>
        </p:grpSpPr>
        <p:sp>
          <p:nvSpPr>
            <p:cNvPr id="765" name="Google Shape;765;p32"/>
            <p:cNvSpPr/>
            <p:nvPr/>
          </p:nvSpPr>
          <p:spPr>
            <a:xfrm>
              <a:off x="-519657" y="-10750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435630" y="197475"/>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283013" y="4293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169140" y="-48103"/>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105426" y="861151"/>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62569" y="-10360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32"/>
          <p:cNvGrpSpPr/>
          <p:nvPr/>
        </p:nvGrpSpPr>
        <p:grpSpPr>
          <a:xfrm>
            <a:off x="8438339" y="-2411456"/>
            <a:ext cx="2643251" cy="2948508"/>
            <a:chOff x="8438339" y="-2411456"/>
            <a:chExt cx="2643251" cy="2948508"/>
          </a:xfrm>
        </p:grpSpPr>
        <p:sp>
          <p:nvSpPr>
            <p:cNvPr id="772" name="Google Shape;772;p32"/>
            <p:cNvSpPr/>
            <p:nvPr/>
          </p:nvSpPr>
          <p:spPr>
            <a:xfrm>
              <a:off x="8504069" y="-24114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8850954" y="-1557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8438339" y="-18667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32"/>
          <p:cNvSpPr>
            <a:spLocks noGrp="1"/>
          </p:cNvSpPr>
          <p:nvPr>
            <p:ph type="pic" idx="2"/>
          </p:nvPr>
        </p:nvSpPr>
        <p:spPr>
          <a:xfrm>
            <a:off x="1170425" y="539550"/>
            <a:ext cx="2501700" cy="4064400"/>
          </a:xfrm>
          <a:prstGeom prst="roundRect">
            <a:avLst>
              <a:gd name="adj" fmla="val 16667"/>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76"/>
        <p:cNvGrpSpPr/>
        <p:nvPr/>
      </p:nvGrpSpPr>
      <p:grpSpPr>
        <a:xfrm>
          <a:off x="0" y="0"/>
          <a:ext cx="0" cy="0"/>
          <a:chOff x="0" y="0"/>
          <a:chExt cx="0" cy="0"/>
        </a:xfrm>
      </p:grpSpPr>
      <p:sp>
        <p:nvSpPr>
          <p:cNvPr id="777" name="Google Shape;777;p33"/>
          <p:cNvSpPr/>
          <p:nvPr/>
        </p:nvSpPr>
        <p:spPr>
          <a:xfrm flipH="1">
            <a:off x="171027"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flipH="1">
            <a:off x="-59850"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flipH="1">
            <a:off x="-1765283"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flipH="1">
            <a:off x="8076999"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flipH="1">
            <a:off x="8491265"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1761329" y="4623040"/>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8590739"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88"/>
        <p:cNvGrpSpPr/>
        <p:nvPr/>
      </p:nvGrpSpPr>
      <p:grpSpPr>
        <a:xfrm>
          <a:off x="0" y="0"/>
          <a:ext cx="0" cy="0"/>
          <a:chOff x="0" y="0"/>
          <a:chExt cx="0" cy="0"/>
        </a:xfrm>
      </p:grpSpPr>
      <p:grpSp>
        <p:nvGrpSpPr>
          <p:cNvPr id="789" name="Google Shape;789;p34"/>
          <p:cNvGrpSpPr/>
          <p:nvPr/>
        </p:nvGrpSpPr>
        <p:grpSpPr>
          <a:xfrm>
            <a:off x="-672057" y="-1264697"/>
            <a:ext cx="10689393" cy="8557851"/>
            <a:chOff x="-672057" y="-1264697"/>
            <a:chExt cx="10689393" cy="8557851"/>
          </a:xfrm>
        </p:grpSpPr>
        <p:sp>
          <p:nvSpPr>
            <p:cNvPr id="790" name="Google Shape;790;p34"/>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8083629"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554899"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64"/>
        <p:cNvGrpSpPr/>
        <p:nvPr/>
      </p:nvGrpSpPr>
      <p:grpSpPr>
        <a:xfrm>
          <a:off x="0" y="0"/>
          <a:ext cx="0" cy="0"/>
          <a:chOff x="0" y="0"/>
          <a:chExt cx="0" cy="0"/>
        </a:xfrm>
      </p:grpSpPr>
      <p:sp>
        <p:nvSpPr>
          <p:cNvPr id="265" name="Google Shape;265;p14"/>
          <p:cNvSpPr txBox="1">
            <a:spLocks noGrp="1"/>
          </p:cNvSpPr>
          <p:nvPr>
            <p:ph type="title"/>
          </p:nvPr>
        </p:nvSpPr>
        <p:spPr>
          <a:xfrm>
            <a:off x="852852" y="3676188"/>
            <a:ext cx="4421700" cy="52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6" name="Google Shape;266;p14"/>
          <p:cNvSpPr txBox="1">
            <a:spLocks noGrp="1"/>
          </p:cNvSpPr>
          <p:nvPr>
            <p:ph type="subTitle" idx="1"/>
          </p:nvPr>
        </p:nvSpPr>
        <p:spPr>
          <a:xfrm>
            <a:off x="852750" y="947113"/>
            <a:ext cx="4421700" cy="2600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7" name="Google Shape;267;p14"/>
          <p:cNvSpPr>
            <a:spLocks noGrp="1"/>
          </p:cNvSpPr>
          <p:nvPr>
            <p:ph type="pic" idx="2"/>
          </p:nvPr>
        </p:nvSpPr>
        <p:spPr>
          <a:xfrm>
            <a:off x="5924100" y="808050"/>
            <a:ext cx="2324100" cy="3527400"/>
          </a:xfrm>
          <a:prstGeom prst="roundRect">
            <a:avLst>
              <a:gd name="adj" fmla="val 16667"/>
            </a:avLst>
          </a:prstGeom>
          <a:noFill/>
          <a:ln>
            <a:noFill/>
          </a:ln>
        </p:spPr>
      </p:sp>
      <p:grpSp>
        <p:nvGrpSpPr>
          <p:cNvPr id="268" name="Google Shape;268;p14"/>
          <p:cNvGrpSpPr/>
          <p:nvPr/>
        </p:nvGrpSpPr>
        <p:grpSpPr>
          <a:xfrm>
            <a:off x="-1231883" y="-1650528"/>
            <a:ext cx="12005128" cy="7196303"/>
            <a:chOff x="-1231883" y="-1650528"/>
            <a:chExt cx="12005128" cy="7196303"/>
          </a:xfrm>
        </p:grpSpPr>
        <p:sp>
          <p:nvSpPr>
            <p:cNvPr id="269" name="Google Shape;269;p14"/>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726767" y="452577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886710" y="-673353"/>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8261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61"/>
        <p:cNvGrpSpPr/>
        <p:nvPr/>
      </p:nvGrpSpPr>
      <p:grpSpPr>
        <a:xfrm>
          <a:off x="0" y="0"/>
          <a:ext cx="0" cy="0"/>
          <a:chOff x="0" y="0"/>
          <a:chExt cx="0" cy="0"/>
        </a:xfrm>
      </p:grpSpPr>
      <p:sp>
        <p:nvSpPr>
          <p:cNvPr id="662" name="Google Shape;66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3" name="Google Shape;663;p29"/>
          <p:cNvSpPr txBox="1">
            <a:spLocks noGrp="1"/>
          </p:cNvSpPr>
          <p:nvPr>
            <p:ph type="subTitle" idx="1"/>
          </p:nvPr>
        </p:nvSpPr>
        <p:spPr>
          <a:xfrm>
            <a:off x="720000"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29"/>
          <p:cNvSpPr txBox="1">
            <a:spLocks noGrp="1"/>
          </p:cNvSpPr>
          <p:nvPr>
            <p:ph type="subTitle" idx="2"/>
          </p:nvPr>
        </p:nvSpPr>
        <p:spPr>
          <a:xfrm>
            <a:off x="3429150"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5" name="Google Shape;665;p29"/>
          <p:cNvSpPr txBox="1">
            <a:spLocks noGrp="1"/>
          </p:cNvSpPr>
          <p:nvPr>
            <p:ph type="subTitle" idx="3"/>
          </p:nvPr>
        </p:nvSpPr>
        <p:spPr>
          <a:xfrm>
            <a:off x="720000"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29"/>
          <p:cNvSpPr txBox="1">
            <a:spLocks noGrp="1"/>
          </p:cNvSpPr>
          <p:nvPr>
            <p:ph type="subTitle" idx="4"/>
          </p:nvPr>
        </p:nvSpPr>
        <p:spPr>
          <a:xfrm>
            <a:off x="3429150"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7" name="Google Shape;667;p29"/>
          <p:cNvSpPr txBox="1">
            <a:spLocks noGrp="1"/>
          </p:cNvSpPr>
          <p:nvPr>
            <p:ph type="subTitle" idx="5"/>
          </p:nvPr>
        </p:nvSpPr>
        <p:spPr>
          <a:xfrm>
            <a:off x="6138300"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8" name="Google Shape;668;p29"/>
          <p:cNvSpPr txBox="1">
            <a:spLocks noGrp="1"/>
          </p:cNvSpPr>
          <p:nvPr>
            <p:ph type="subTitle" idx="6"/>
          </p:nvPr>
        </p:nvSpPr>
        <p:spPr>
          <a:xfrm>
            <a:off x="6138300"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9" name="Google Shape;669;p29"/>
          <p:cNvSpPr txBox="1">
            <a:spLocks noGrp="1"/>
          </p:cNvSpPr>
          <p:nvPr>
            <p:ph type="subTitle" idx="7"/>
          </p:nvPr>
        </p:nvSpPr>
        <p:spPr>
          <a:xfrm>
            <a:off x="720000"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0" name="Google Shape;670;p29"/>
          <p:cNvSpPr txBox="1">
            <a:spLocks noGrp="1"/>
          </p:cNvSpPr>
          <p:nvPr>
            <p:ph type="subTitle" idx="8"/>
          </p:nvPr>
        </p:nvSpPr>
        <p:spPr>
          <a:xfrm>
            <a:off x="3433650"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1" name="Google Shape;671;p29"/>
          <p:cNvSpPr txBox="1">
            <a:spLocks noGrp="1"/>
          </p:cNvSpPr>
          <p:nvPr>
            <p:ph type="subTitle" idx="9"/>
          </p:nvPr>
        </p:nvSpPr>
        <p:spPr>
          <a:xfrm>
            <a:off x="6147300"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2" name="Google Shape;672;p29"/>
          <p:cNvSpPr txBox="1">
            <a:spLocks noGrp="1"/>
          </p:cNvSpPr>
          <p:nvPr>
            <p:ph type="subTitle" idx="13"/>
          </p:nvPr>
        </p:nvSpPr>
        <p:spPr>
          <a:xfrm>
            <a:off x="720000"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3" name="Google Shape;673;p29"/>
          <p:cNvSpPr txBox="1">
            <a:spLocks noGrp="1"/>
          </p:cNvSpPr>
          <p:nvPr>
            <p:ph type="subTitle" idx="14"/>
          </p:nvPr>
        </p:nvSpPr>
        <p:spPr>
          <a:xfrm>
            <a:off x="3433650"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4" name="Google Shape;674;p29"/>
          <p:cNvSpPr txBox="1">
            <a:spLocks noGrp="1"/>
          </p:cNvSpPr>
          <p:nvPr>
            <p:ph type="subTitle" idx="15"/>
          </p:nvPr>
        </p:nvSpPr>
        <p:spPr>
          <a:xfrm>
            <a:off x="6147300"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5" name="Google Shape;675;p29"/>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flipH="1">
            <a:off x="-5314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29"/>
          <p:cNvGrpSpPr/>
          <p:nvPr/>
        </p:nvGrpSpPr>
        <p:grpSpPr>
          <a:xfrm>
            <a:off x="-2096735" y="-2155372"/>
            <a:ext cx="2629934" cy="2628688"/>
            <a:chOff x="-2096735" y="-2155372"/>
            <a:chExt cx="2629934" cy="2628688"/>
          </a:xfrm>
        </p:grpSpPr>
        <p:sp>
          <p:nvSpPr>
            <p:cNvPr id="678" name="Google Shape;678;p29"/>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29"/>
          <p:cNvGrpSpPr/>
          <p:nvPr/>
        </p:nvGrpSpPr>
        <p:grpSpPr>
          <a:xfrm>
            <a:off x="8484683" y="4601959"/>
            <a:ext cx="2623240" cy="2622884"/>
            <a:chOff x="8484683" y="4601959"/>
            <a:chExt cx="2623240" cy="2622884"/>
          </a:xfrm>
        </p:grpSpPr>
        <p:sp>
          <p:nvSpPr>
            <p:cNvPr id="682" name="Google Shape;682;p29"/>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9"/>
          <p:cNvGrpSpPr/>
          <p:nvPr/>
        </p:nvGrpSpPr>
        <p:grpSpPr>
          <a:xfrm>
            <a:off x="7494050" y="-942403"/>
            <a:ext cx="2653579" cy="2899116"/>
            <a:chOff x="7494050" y="-942403"/>
            <a:chExt cx="2653579" cy="2899116"/>
          </a:xfrm>
        </p:grpSpPr>
        <p:sp>
          <p:nvSpPr>
            <p:cNvPr id="686" name="Google Shape;686;p29"/>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29"/>
          <p:cNvSpPr/>
          <p:nvPr/>
        </p:nvSpPr>
        <p:spPr>
          <a:xfrm flipH="1">
            <a:off x="290107"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flipH="1">
            <a:off x="-596666" y="374836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840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4"/>
          <p:cNvSpPr txBox="1">
            <a:spLocks noGrp="1"/>
          </p:cNvSpPr>
          <p:nvPr>
            <p:ph type="body" idx="1"/>
          </p:nvPr>
        </p:nvSpPr>
        <p:spPr>
          <a:xfrm>
            <a:off x="720000" y="1215750"/>
            <a:ext cx="37734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53" name="Google Shape;53;p4"/>
          <p:cNvSpPr txBox="1">
            <a:spLocks noGrp="1"/>
          </p:cNvSpPr>
          <p:nvPr>
            <p:ph type="body" idx="2"/>
          </p:nvPr>
        </p:nvSpPr>
        <p:spPr>
          <a:xfrm>
            <a:off x="4650600" y="1215750"/>
            <a:ext cx="37734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grpSp>
        <p:nvGrpSpPr>
          <p:cNvPr id="54" name="Google Shape;54;p4"/>
          <p:cNvGrpSpPr/>
          <p:nvPr/>
        </p:nvGrpSpPr>
        <p:grpSpPr>
          <a:xfrm>
            <a:off x="-1933576" y="-2220407"/>
            <a:ext cx="13006271" cy="9288199"/>
            <a:chOff x="-1933576" y="-2220407"/>
            <a:chExt cx="13006271" cy="9288199"/>
          </a:xfrm>
        </p:grpSpPr>
        <p:sp>
          <p:nvSpPr>
            <p:cNvPr id="55" name="Google Shape;55;p4"/>
            <p:cNvSpPr/>
            <p:nvPr/>
          </p:nvSpPr>
          <p:spPr>
            <a:xfrm flipH="1">
              <a:off x="-1912296" y="-2220407"/>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flipH="1">
              <a:off x="7757518" y="-960602"/>
              <a:ext cx="2588117" cy="2512345"/>
            </a:xfrm>
            <a:custGeom>
              <a:avLst/>
              <a:gdLst/>
              <a:ahLst/>
              <a:cxnLst/>
              <a:rect l="l" t="t" r="r" b="b"/>
              <a:pathLst>
                <a:path w="83582" h="81135" extrusionOk="0">
                  <a:moveTo>
                    <a:pt x="80335" y="0"/>
                  </a:moveTo>
                  <a:cubicBezTo>
                    <a:pt x="79578" y="0"/>
                    <a:pt x="78822" y="288"/>
                    <a:pt x="78247" y="863"/>
                  </a:cubicBezTo>
                  <a:lnTo>
                    <a:pt x="60717" y="18393"/>
                  </a:lnTo>
                  <a:cubicBezTo>
                    <a:pt x="60039" y="19071"/>
                    <a:pt x="59149" y="19410"/>
                    <a:pt x="58258" y="19410"/>
                  </a:cubicBezTo>
                  <a:cubicBezTo>
                    <a:pt x="57367" y="19410"/>
                    <a:pt x="56475" y="19071"/>
                    <a:pt x="55792" y="18393"/>
                  </a:cubicBezTo>
                  <a:cubicBezTo>
                    <a:pt x="55114" y="17715"/>
                    <a:pt x="54224" y="17376"/>
                    <a:pt x="53335" y="17376"/>
                  </a:cubicBezTo>
                  <a:cubicBezTo>
                    <a:pt x="52445" y="17376"/>
                    <a:pt x="51555" y="17715"/>
                    <a:pt x="50877" y="18393"/>
                  </a:cubicBezTo>
                  <a:lnTo>
                    <a:pt x="19198" y="50071"/>
                  </a:lnTo>
                  <a:cubicBezTo>
                    <a:pt x="17905" y="51356"/>
                    <a:pt x="17905" y="53453"/>
                    <a:pt x="19198" y="54746"/>
                  </a:cubicBezTo>
                  <a:cubicBezTo>
                    <a:pt x="20492" y="56031"/>
                    <a:pt x="20492" y="58127"/>
                    <a:pt x="19198" y="59421"/>
                  </a:cubicBezTo>
                  <a:lnTo>
                    <a:pt x="749" y="77869"/>
                  </a:lnTo>
                  <a:cubicBezTo>
                    <a:pt x="0" y="78619"/>
                    <a:pt x="0" y="79823"/>
                    <a:pt x="749" y="80572"/>
                  </a:cubicBezTo>
                  <a:cubicBezTo>
                    <a:pt x="1120" y="80947"/>
                    <a:pt x="1608" y="81134"/>
                    <a:pt x="2098" y="81134"/>
                  </a:cubicBezTo>
                  <a:cubicBezTo>
                    <a:pt x="2587" y="81134"/>
                    <a:pt x="3078" y="80947"/>
                    <a:pt x="3452" y="80572"/>
                  </a:cubicBezTo>
                  <a:lnTo>
                    <a:pt x="9849" y="74176"/>
                  </a:lnTo>
                  <a:cubicBezTo>
                    <a:pt x="10429" y="73601"/>
                    <a:pt x="11185" y="73313"/>
                    <a:pt x="11941" y="73313"/>
                  </a:cubicBezTo>
                  <a:cubicBezTo>
                    <a:pt x="12697" y="73313"/>
                    <a:pt x="13453" y="73601"/>
                    <a:pt x="14033" y="74176"/>
                  </a:cubicBezTo>
                  <a:cubicBezTo>
                    <a:pt x="14608" y="74756"/>
                    <a:pt x="15364" y="75046"/>
                    <a:pt x="16121" y="75046"/>
                  </a:cubicBezTo>
                  <a:cubicBezTo>
                    <a:pt x="16879" y="75046"/>
                    <a:pt x="17637" y="74756"/>
                    <a:pt x="18217" y="74176"/>
                  </a:cubicBezTo>
                  <a:lnTo>
                    <a:pt x="19323" y="73070"/>
                  </a:lnTo>
                  <a:cubicBezTo>
                    <a:pt x="20104" y="72289"/>
                    <a:pt x="21127" y="71899"/>
                    <a:pt x="22151" y="71899"/>
                  </a:cubicBezTo>
                  <a:cubicBezTo>
                    <a:pt x="23175" y="71899"/>
                    <a:pt x="24198" y="72289"/>
                    <a:pt x="24979" y="73070"/>
                  </a:cubicBezTo>
                  <a:cubicBezTo>
                    <a:pt x="25760" y="73850"/>
                    <a:pt x="26783" y="74241"/>
                    <a:pt x="27807" y="74241"/>
                  </a:cubicBezTo>
                  <a:cubicBezTo>
                    <a:pt x="28831" y="74241"/>
                    <a:pt x="29854" y="73850"/>
                    <a:pt x="30635" y="73070"/>
                  </a:cubicBezTo>
                  <a:lnTo>
                    <a:pt x="36175" y="67539"/>
                  </a:lnTo>
                  <a:cubicBezTo>
                    <a:pt x="36987" y="66718"/>
                    <a:pt x="36987" y="65398"/>
                    <a:pt x="36175" y="64586"/>
                  </a:cubicBezTo>
                  <a:cubicBezTo>
                    <a:pt x="35363" y="63765"/>
                    <a:pt x="35363" y="62445"/>
                    <a:pt x="36175" y="61633"/>
                  </a:cubicBezTo>
                  <a:lnTo>
                    <a:pt x="59325" y="38483"/>
                  </a:lnTo>
                  <a:cubicBezTo>
                    <a:pt x="60752" y="37056"/>
                    <a:pt x="60752" y="34745"/>
                    <a:pt x="59325" y="33318"/>
                  </a:cubicBezTo>
                  <a:cubicBezTo>
                    <a:pt x="57898" y="31890"/>
                    <a:pt x="57898" y="29571"/>
                    <a:pt x="59325" y="28153"/>
                  </a:cubicBezTo>
                  <a:lnTo>
                    <a:pt x="82431" y="5047"/>
                  </a:lnTo>
                  <a:cubicBezTo>
                    <a:pt x="83581" y="3887"/>
                    <a:pt x="83581" y="2023"/>
                    <a:pt x="82431" y="863"/>
                  </a:cubicBezTo>
                  <a:cubicBezTo>
                    <a:pt x="81851" y="288"/>
                    <a:pt x="81092" y="0"/>
                    <a:pt x="8033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8514150" y="-696746"/>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flipH="1">
              <a:off x="8161933" y="-253221"/>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8630168" y="553810"/>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flipH="1">
              <a:off x="7627028" y="-455701"/>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482175" y="394218"/>
              <a:ext cx="155002" cy="141825"/>
            </a:xfrm>
            <a:custGeom>
              <a:avLst/>
              <a:gdLst/>
              <a:ahLst/>
              <a:cxnLst/>
              <a:rect l="l" t="t" r="r" b="b"/>
              <a:pathLst>
                <a:path w="2204" h="2017" extrusionOk="0">
                  <a:moveTo>
                    <a:pt x="1102" y="0"/>
                  </a:moveTo>
                  <a:cubicBezTo>
                    <a:pt x="846" y="0"/>
                    <a:pt x="589" y="98"/>
                    <a:pt x="393" y="294"/>
                  </a:cubicBezTo>
                  <a:cubicBezTo>
                    <a:pt x="0" y="696"/>
                    <a:pt x="0" y="1329"/>
                    <a:pt x="393" y="1722"/>
                  </a:cubicBezTo>
                  <a:cubicBezTo>
                    <a:pt x="589" y="1918"/>
                    <a:pt x="846" y="2016"/>
                    <a:pt x="1102" y="2016"/>
                  </a:cubicBezTo>
                  <a:cubicBezTo>
                    <a:pt x="1359" y="2016"/>
                    <a:pt x="1615" y="1918"/>
                    <a:pt x="1811" y="1722"/>
                  </a:cubicBezTo>
                  <a:cubicBezTo>
                    <a:pt x="2204" y="1329"/>
                    <a:pt x="2204" y="696"/>
                    <a:pt x="1811" y="294"/>
                  </a:cubicBezTo>
                  <a:cubicBezTo>
                    <a:pt x="1615" y="98"/>
                    <a:pt x="1359" y="0"/>
                    <a:pt x="110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flipH="1">
              <a:off x="7497423" y="-592571"/>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flipH="1">
              <a:off x="-1933576" y="-1939467"/>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flipH="1">
              <a:off x="-1443381" y="3515087"/>
              <a:ext cx="2797325" cy="2715642"/>
            </a:xfrm>
            <a:custGeom>
              <a:avLst/>
              <a:gdLst/>
              <a:ahLst/>
              <a:cxnLst/>
              <a:rect l="l" t="t" r="r" b="b"/>
              <a:pathLst>
                <a:path w="78560" h="76266" extrusionOk="0">
                  <a:moveTo>
                    <a:pt x="76587" y="0"/>
                  </a:moveTo>
                  <a:cubicBezTo>
                    <a:pt x="76126" y="0"/>
                    <a:pt x="75664" y="176"/>
                    <a:pt x="75312" y="529"/>
                  </a:cubicBezTo>
                  <a:lnTo>
                    <a:pt x="69299" y="6541"/>
                  </a:lnTo>
                  <a:cubicBezTo>
                    <a:pt x="68760" y="7086"/>
                    <a:pt x="68048" y="7358"/>
                    <a:pt x="67337" y="7358"/>
                  </a:cubicBezTo>
                  <a:cubicBezTo>
                    <a:pt x="66625" y="7358"/>
                    <a:pt x="65914" y="7086"/>
                    <a:pt x="65374" y="6541"/>
                  </a:cubicBezTo>
                  <a:cubicBezTo>
                    <a:pt x="64830" y="5997"/>
                    <a:pt x="64118" y="5725"/>
                    <a:pt x="63407" y="5725"/>
                  </a:cubicBezTo>
                  <a:cubicBezTo>
                    <a:pt x="62696" y="5725"/>
                    <a:pt x="61984" y="5997"/>
                    <a:pt x="61440" y="6541"/>
                  </a:cubicBezTo>
                  <a:lnTo>
                    <a:pt x="60396" y="7585"/>
                  </a:lnTo>
                  <a:cubicBezTo>
                    <a:pt x="59665" y="8317"/>
                    <a:pt x="58703" y="8682"/>
                    <a:pt x="57741" y="8682"/>
                  </a:cubicBezTo>
                  <a:cubicBezTo>
                    <a:pt x="56779" y="8682"/>
                    <a:pt x="55815" y="8317"/>
                    <a:pt x="55079" y="7585"/>
                  </a:cubicBezTo>
                  <a:cubicBezTo>
                    <a:pt x="54348" y="6849"/>
                    <a:pt x="53386" y="6481"/>
                    <a:pt x="52424" y="6481"/>
                  </a:cubicBezTo>
                  <a:cubicBezTo>
                    <a:pt x="51462" y="6481"/>
                    <a:pt x="50498" y="6849"/>
                    <a:pt x="49762" y="7585"/>
                  </a:cubicBezTo>
                  <a:lnTo>
                    <a:pt x="44561" y="12786"/>
                  </a:lnTo>
                  <a:cubicBezTo>
                    <a:pt x="43794" y="13553"/>
                    <a:pt x="43794" y="14793"/>
                    <a:pt x="44561" y="15560"/>
                  </a:cubicBezTo>
                  <a:cubicBezTo>
                    <a:pt x="45328" y="16328"/>
                    <a:pt x="45328" y="17568"/>
                    <a:pt x="44561" y="18335"/>
                  </a:cubicBezTo>
                  <a:lnTo>
                    <a:pt x="22803" y="40093"/>
                  </a:lnTo>
                  <a:cubicBezTo>
                    <a:pt x="21456" y="41431"/>
                    <a:pt x="21456" y="43608"/>
                    <a:pt x="22803" y="44946"/>
                  </a:cubicBezTo>
                  <a:cubicBezTo>
                    <a:pt x="24141" y="46293"/>
                    <a:pt x="24141" y="48470"/>
                    <a:pt x="22803" y="49808"/>
                  </a:cubicBezTo>
                  <a:lnTo>
                    <a:pt x="1089" y="71522"/>
                  </a:lnTo>
                  <a:cubicBezTo>
                    <a:pt x="1" y="72610"/>
                    <a:pt x="1" y="74368"/>
                    <a:pt x="1089" y="75456"/>
                  </a:cubicBezTo>
                  <a:cubicBezTo>
                    <a:pt x="1629" y="75996"/>
                    <a:pt x="2340" y="76266"/>
                    <a:pt x="3052" y="76266"/>
                  </a:cubicBezTo>
                  <a:cubicBezTo>
                    <a:pt x="3763" y="76266"/>
                    <a:pt x="4475" y="75996"/>
                    <a:pt x="5014" y="75456"/>
                  </a:cubicBezTo>
                  <a:lnTo>
                    <a:pt x="21491" y="58979"/>
                  </a:lnTo>
                  <a:cubicBezTo>
                    <a:pt x="22129" y="58341"/>
                    <a:pt x="22966" y="58022"/>
                    <a:pt x="23802" y="58022"/>
                  </a:cubicBezTo>
                  <a:cubicBezTo>
                    <a:pt x="24638" y="58022"/>
                    <a:pt x="25475" y="58341"/>
                    <a:pt x="26113" y="58979"/>
                  </a:cubicBezTo>
                  <a:cubicBezTo>
                    <a:pt x="26755" y="59617"/>
                    <a:pt x="27593" y="59936"/>
                    <a:pt x="28431" y="59936"/>
                  </a:cubicBezTo>
                  <a:cubicBezTo>
                    <a:pt x="29268" y="59936"/>
                    <a:pt x="30105" y="59617"/>
                    <a:pt x="30743" y="58979"/>
                  </a:cubicBezTo>
                  <a:lnTo>
                    <a:pt x="60512" y="29201"/>
                  </a:lnTo>
                  <a:cubicBezTo>
                    <a:pt x="61725" y="27987"/>
                    <a:pt x="61725" y="26025"/>
                    <a:pt x="60512" y="24812"/>
                  </a:cubicBezTo>
                  <a:cubicBezTo>
                    <a:pt x="59299" y="23598"/>
                    <a:pt x="59299" y="21627"/>
                    <a:pt x="60512" y="20414"/>
                  </a:cubicBezTo>
                  <a:lnTo>
                    <a:pt x="77855" y="3071"/>
                  </a:lnTo>
                  <a:cubicBezTo>
                    <a:pt x="78559" y="2375"/>
                    <a:pt x="78559" y="1233"/>
                    <a:pt x="77855" y="529"/>
                  </a:cubicBezTo>
                  <a:cubicBezTo>
                    <a:pt x="77507" y="176"/>
                    <a:pt x="77047" y="0"/>
                    <a:pt x="76587"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flipH="1">
              <a:off x="-1667948" y="3885223"/>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flipH="1">
              <a:off x="-976414" y="3204237"/>
              <a:ext cx="1387233" cy="1374450"/>
            </a:xfrm>
            <a:custGeom>
              <a:avLst/>
              <a:gdLst/>
              <a:ahLst/>
              <a:cxnLst/>
              <a:rect l="l" t="t" r="r" b="b"/>
              <a:pathLst>
                <a:path w="38959" h="38600" extrusionOk="0">
                  <a:moveTo>
                    <a:pt x="36937" y="1"/>
                  </a:moveTo>
                  <a:cubicBezTo>
                    <a:pt x="36465" y="1"/>
                    <a:pt x="35992" y="181"/>
                    <a:pt x="35631" y="543"/>
                  </a:cubicBezTo>
                  <a:lnTo>
                    <a:pt x="714" y="35460"/>
                  </a:lnTo>
                  <a:cubicBezTo>
                    <a:pt x="0" y="36182"/>
                    <a:pt x="0" y="37342"/>
                    <a:pt x="714" y="38065"/>
                  </a:cubicBezTo>
                  <a:cubicBezTo>
                    <a:pt x="1075" y="38421"/>
                    <a:pt x="1546" y="38600"/>
                    <a:pt x="2016" y="38600"/>
                  </a:cubicBezTo>
                  <a:cubicBezTo>
                    <a:pt x="2487" y="38600"/>
                    <a:pt x="2958" y="38421"/>
                    <a:pt x="3319" y="38065"/>
                  </a:cubicBezTo>
                  <a:lnTo>
                    <a:pt x="38236" y="3148"/>
                  </a:lnTo>
                  <a:cubicBezTo>
                    <a:pt x="38958" y="2425"/>
                    <a:pt x="38958" y="1256"/>
                    <a:pt x="38236" y="543"/>
                  </a:cubicBezTo>
                  <a:cubicBezTo>
                    <a:pt x="37879" y="181"/>
                    <a:pt x="37408" y="1"/>
                    <a:pt x="3693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flipH="1">
              <a:off x="-1718755" y="2936401"/>
              <a:ext cx="1805906" cy="1794440"/>
            </a:xfrm>
            <a:custGeom>
              <a:avLst/>
              <a:gdLst/>
              <a:ahLst/>
              <a:cxnLst/>
              <a:rect l="l" t="t" r="r" b="b"/>
              <a:pathLst>
                <a:path w="50717" h="50395" extrusionOk="0">
                  <a:moveTo>
                    <a:pt x="48923" y="0"/>
                  </a:moveTo>
                  <a:cubicBezTo>
                    <a:pt x="48504" y="0"/>
                    <a:pt x="48085" y="161"/>
                    <a:pt x="47764" y="482"/>
                  </a:cubicBezTo>
                  <a:lnTo>
                    <a:pt x="643" y="47603"/>
                  </a:lnTo>
                  <a:cubicBezTo>
                    <a:pt x="1" y="48245"/>
                    <a:pt x="1" y="49280"/>
                    <a:pt x="643" y="49913"/>
                  </a:cubicBezTo>
                  <a:cubicBezTo>
                    <a:pt x="964" y="50234"/>
                    <a:pt x="1384" y="50395"/>
                    <a:pt x="1802" y="50395"/>
                  </a:cubicBezTo>
                  <a:cubicBezTo>
                    <a:pt x="2220" y="50395"/>
                    <a:pt x="2637" y="50234"/>
                    <a:pt x="2954" y="49913"/>
                  </a:cubicBezTo>
                  <a:lnTo>
                    <a:pt x="50075" y="2792"/>
                  </a:lnTo>
                  <a:cubicBezTo>
                    <a:pt x="50717" y="2159"/>
                    <a:pt x="50717" y="1124"/>
                    <a:pt x="50075" y="482"/>
                  </a:cubicBezTo>
                  <a:cubicBezTo>
                    <a:pt x="49758" y="161"/>
                    <a:pt x="49341" y="0"/>
                    <a:pt x="489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flipH="1">
              <a:off x="8648071" y="4651780"/>
              <a:ext cx="254166" cy="240279"/>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flipH="1">
              <a:off x="443253" y="4606127"/>
              <a:ext cx="183663" cy="167533"/>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flipH="1">
              <a:off x="8902219" y="4904093"/>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flipH="1">
              <a:off x="-982000" y="3662785"/>
              <a:ext cx="2629934" cy="2628688"/>
            </a:xfrm>
            <a:custGeom>
              <a:avLst/>
              <a:gdLst/>
              <a:ahLst/>
              <a:cxnLst/>
              <a:rect l="l" t="t" r="r" b="b"/>
              <a:pathLst>
                <a:path w="73859" h="73824" extrusionOk="0">
                  <a:moveTo>
                    <a:pt x="73680" y="0"/>
                  </a:moveTo>
                  <a:cubicBezTo>
                    <a:pt x="73637" y="0"/>
                    <a:pt x="73595" y="16"/>
                    <a:pt x="73564" y="47"/>
                  </a:cubicBezTo>
                  <a:lnTo>
                    <a:pt x="63" y="73547"/>
                  </a:lnTo>
                  <a:cubicBezTo>
                    <a:pt x="1" y="73610"/>
                    <a:pt x="1" y="73717"/>
                    <a:pt x="63" y="73779"/>
                  </a:cubicBezTo>
                  <a:cubicBezTo>
                    <a:pt x="99" y="73815"/>
                    <a:pt x="135" y="73824"/>
                    <a:pt x="179" y="73824"/>
                  </a:cubicBezTo>
                  <a:cubicBezTo>
                    <a:pt x="224" y="73824"/>
                    <a:pt x="268" y="73815"/>
                    <a:pt x="295" y="73779"/>
                  </a:cubicBezTo>
                  <a:lnTo>
                    <a:pt x="73796" y="279"/>
                  </a:lnTo>
                  <a:cubicBezTo>
                    <a:pt x="73858" y="217"/>
                    <a:pt x="73858" y="119"/>
                    <a:pt x="73796" y="47"/>
                  </a:cubicBezTo>
                  <a:cubicBezTo>
                    <a:pt x="73764" y="16"/>
                    <a:pt x="73722" y="0"/>
                    <a:pt x="73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flipH="1">
              <a:off x="8449456" y="4444908"/>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5"/>
          <p:cNvSpPr txBox="1">
            <a:spLocks noGrp="1"/>
          </p:cNvSpPr>
          <p:nvPr>
            <p:ph type="subTitle" idx="1"/>
          </p:nvPr>
        </p:nvSpPr>
        <p:spPr>
          <a:xfrm>
            <a:off x="4979104" y="3868077"/>
            <a:ext cx="2505600" cy="73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 name="Google Shape;76;p5"/>
          <p:cNvSpPr txBox="1">
            <a:spLocks noGrp="1"/>
          </p:cNvSpPr>
          <p:nvPr>
            <p:ph type="subTitle" idx="2"/>
          </p:nvPr>
        </p:nvSpPr>
        <p:spPr>
          <a:xfrm>
            <a:off x="1659525" y="3868077"/>
            <a:ext cx="2505600" cy="73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3"/>
          </p:nvPr>
        </p:nvSpPr>
        <p:spPr>
          <a:xfrm>
            <a:off x="4979100" y="3429000"/>
            <a:ext cx="2505600" cy="51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5"/>
          <p:cNvSpPr txBox="1">
            <a:spLocks noGrp="1"/>
          </p:cNvSpPr>
          <p:nvPr>
            <p:ph type="subTitle" idx="4"/>
          </p:nvPr>
        </p:nvSpPr>
        <p:spPr>
          <a:xfrm>
            <a:off x="1659300" y="3429000"/>
            <a:ext cx="2505600" cy="51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9" name="Google Shape;79;p5"/>
          <p:cNvGrpSpPr/>
          <p:nvPr/>
        </p:nvGrpSpPr>
        <p:grpSpPr>
          <a:xfrm>
            <a:off x="-2009786" y="-2487656"/>
            <a:ext cx="13243776" cy="10032855"/>
            <a:chOff x="-2009786" y="-2487656"/>
            <a:chExt cx="13243776" cy="10032855"/>
          </a:xfrm>
        </p:grpSpPr>
        <p:sp>
          <p:nvSpPr>
            <p:cNvPr id="80" name="Google Shape;80;p5"/>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8083629"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6554899" y="4153221"/>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789344" y="4651055"/>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8590739"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7"/>
          <p:cNvSpPr txBox="1">
            <a:spLocks noGrp="1"/>
          </p:cNvSpPr>
          <p:nvPr>
            <p:ph type="subTitle" idx="1"/>
          </p:nvPr>
        </p:nvSpPr>
        <p:spPr>
          <a:xfrm>
            <a:off x="720000" y="1700275"/>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Poppi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25" name="Google Shape;125;p7"/>
          <p:cNvSpPr>
            <a:spLocks noGrp="1"/>
          </p:cNvSpPr>
          <p:nvPr>
            <p:ph type="pic" idx="2"/>
          </p:nvPr>
        </p:nvSpPr>
        <p:spPr>
          <a:xfrm>
            <a:off x="5743475" y="1335325"/>
            <a:ext cx="2216700" cy="3028200"/>
          </a:xfrm>
          <a:prstGeom prst="roundRect">
            <a:avLst>
              <a:gd name="adj" fmla="val 16667"/>
            </a:avLst>
          </a:prstGeom>
          <a:noFill/>
          <a:ln>
            <a:noFill/>
          </a:ln>
        </p:spPr>
      </p:sp>
      <p:grpSp>
        <p:nvGrpSpPr>
          <p:cNvPr id="126" name="Google Shape;126;p7"/>
          <p:cNvGrpSpPr/>
          <p:nvPr/>
        </p:nvGrpSpPr>
        <p:grpSpPr>
          <a:xfrm>
            <a:off x="-1104182" y="-2190672"/>
            <a:ext cx="12390130" cy="8906656"/>
            <a:chOff x="-1104182" y="-2190672"/>
            <a:chExt cx="12390130" cy="8906656"/>
          </a:xfrm>
        </p:grpSpPr>
        <p:sp>
          <p:nvSpPr>
            <p:cNvPr id="127" name="Google Shape;127;p7"/>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7"/>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8"/>
        <p:cNvGrpSpPr/>
        <p:nvPr/>
      </p:nvGrpSpPr>
      <p:grpSpPr>
        <a:xfrm>
          <a:off x="0" y="0"/>
          <a:ext cx="0" cy="0"/>
          <a:chOff x="0" y="0"/>
          <a:chExt cx="0" cy="0"/>
        </a:xfrm>
      </p:grpSpPr>
      <p:sp>
        <p:nvSpPr>
          <p:cNvPr id="169" name="Google Shape;169;p9"/>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txBox="1">
            <a:spLocks noGrp="1"/>
          </p:cNvSpPr>
          <p:nvPr>
            <p:ph type="title"/>
          </p:nvPr>
        </p:nvSpPr>
        <p:spPr>
          <a:xfrm>
            <a:off x="3564338" y="1267111"/>
            <a:ext cx="4746900" cy="858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0" name="Google Shape;190;p9"/>
          <p:cNvSpPr txBox="1">
            <a:spLocks noGrp="1"/>
          </p:cNvSpPr>
          <p:nvPr>
            <p:ph type="subTitle" idx="1"/>
          </p:nvPr>
        </p:nvSpPr>
        <p:spPr>
          <a:xfrm>
            <a:off x="3564338" y="2125289"/>
            <a:ext cx="4746900" cy="175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9"/>
          <p:cNvSpPr>
            <a:spLocks noGrp="1"/>
          </p:cNvSpPr>
          <p:nvPr>
            <p:ph type="pic" idx="2"/>
          </p:nvPr>
        </p:nvSpPr>
        <p:spPr>
          <a:xfrm>
            <a:off x="832763" y="808050"/>
            <a:ext cx="2324100" cy="3527400"/>
          </a:xfrm>
          <a:prstGeom prst="roundRect">
            <a:avLst>
              <a:gd name="adj" fmla="val 16667"/>
            </a:avLst>
          </a:prstGeom>
          <a:noFill/>
          <a:ln>
            <a:noFill/>
          </a:ln>
        </p:spPr>
      </p:sp>
      <p:grpSp>
        <p:nvGrpSpPr>
          <p:cNvPr id="192" name="Google Shape;192;p9"/>
          <p:cNvGrpSpPr/>
          <p:nvPr/>
        </p:nvGrpSpPr>
        <p:grpSpPr>
          <a:xfrm>
            <a:off x="-1171434" y="-1652865"/>
            <a:ext cx="1691889" cy="2035788"/>
            <a:chOff x="-1171434" y="-1652865"/>
            <a:chExt cx="1691889" cy="2035788"/>
          </a:xfrm>
        </p:grpSpPr>
        <p:sp>
          <p:nvSpPr>
            <p:cNvPr id="193" name="Google Shape;193;p9"/>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9"/>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1" name="Google Shape;231;p13"/>
          <p:cNvSpPr txBox="1">
            <a:spLocks noGrp="1"/>
          </p:cNvSpPr>
          <p:nvPr>
            <p:ph type="subTitle" idx="1"/>
          </p:nvPr>
        </p:nvSpPr>
        <p:spPr>
          <a:xfrm>
            <a:off x="719988" y="2208150"/>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13"/>
          <p:cNvSpPr txBox="1">
            <a:spLocks noGrp="1"/>
          </p:cNvSpPr>
          <p:nvPr>
            <p:ph type="subTitle" idx="2"/>
          </p:nvPr>
        </p:nvSpPr>
        <p:spPr>
          <a:xfrm>
            <a:off x="4288613" y="2208150"/>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13"/>
          <p:cNvSpPr txBox="1">
            <a:spLocks noGrp="1"/>
          </p:cNvSpPr>
          <p:nvPr>
            <p:ph type="subTitle" idx="3"/>
          </p:nvPr>
        </p:nvSpPr>
        <p:spPr>
          <a:xfrm>
            <a:off x="719988" y="3941341"/>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13"/>
          <p:cNvSpPr txBox="1">
            <a:spLocks noGrp="1"/>
          </p:cNvSpPr>
          <p:nvPr>
            <p:ph type="subTitle" idx="4"/>
          </p:nvPr>
        </p:nvSpPr>
        <p:spPr>
          <a:xfrm>
            <a:off x="4288613" y="3941341"/>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13"/>
          <p:cNvSpPr txBox="1">
            <a:spLocks noGrp="1"/>
          </p:cNvSpPr>
          <p:nvPr>
            <p:ph type="title" idx="5" hasCustomPrompt="1"/>
          </p:nvPr>
        </p:nvSpPr>
        <p:spPr>
          <a:xfrm>
            <a:off x="720034" y="1353500"/>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a:spLocks noGrp="1"/>
          </p:cNvSpPr>
          <p:nvPr>
            <p:ph type="title" idx="6" hasCustomPrompt="1"/>
          </p:nvPr>
        </p:nvSpPr>
        <p:spPr>
          <a:xfrm>
            <a:off x="720034" y="3086175"/>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title" idx="7" hasCustomPrompt="1"/>
          </p:nvPr>
        </p:nvSpPr>
        <p:spPr>
          <a:xfrm>
            <a:off x="4288608" y="1353500"/>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13"/>
          <p:cNvSpPr txBox="1">
            <a:spLocks noGrp="1"/>
          </p:cNvSpPr>
          <p:nvPr>
            <p:ph type="title" idx="8" hasCustomPrompt="1"/>
          </p:nvPr>
        </p:nvSpPr>
        <p:spPr>
          <a:xfrm>
            <a:off x="4288608" y="3086175"/>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9" name="Google Shape;239;p13"/>
          <p:cNvSpPr txBox="1">
            <a:spLocks noGrp="1"/>
          </p:cNvSpPr>
          <p:nvPr>
            <p:ph type="subTitle" idx="9"/>
          </p:nvPr>
        </p:nvSpPr>
        <p:spPr>
          <a:xfrm>
            <a:off x="719988" y="1724900"/>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0" name="Google Shape;240;p13"/>
          <p:cNvSpPr txBox="1">
            <a:spLocks noGrp="1"/>
          </p:cNvSpPr>
          <p:nvPr>
            <p:ph type="subTitle" idx="13"/>
          </p:nvPr>
        </p:nvSpPr>
        <p:spPr>
          <a:xfrm>
            <a:off x="4288613" y="1724900"/>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1" name="Google Shape;241;p13"/>
          <p:cNvSpPr txBox="1">
            <a:spLocks noGrp="1"/>
          </p:cNvSpPr>
          <p:nvPr>
            <p:ph type="subTitle" idx="14"/>
          </p:nvPr>
        </p:nvSpPr>
        <p:spPr>
          <a:xfrm>
            <a:off x="719988" y="3457572"/>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2" name="Google Shape;242;p13"/>
          <p:cNvSpPr txBox="1">
            <a:spLocks noGrp="1"/>
          </p:cNvSpPr>
          <p:nvPr>
            <p:ph type="subTitle" idx="15"/>
          </p:nvPr>
        </p:nvSpPr>
        <p:spPr>
          <a:xfrm>
            <a:off x="4288613" y="3457572"/>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43" name="Google Shape;243;p13"/>
          <p:cNvGrpSpPr/>
          <p:nvPr/>
        </p:nvGrpSpPr>
        <p:grpSpPr>
          <a:xfrm>
            <a:off x="-2009786" y="-2487656"/>
            <a:ext cx="13243776" cy="10032855"/>
            <a:chOff x="-2009786" y="-2487656"/>
            <a:chExt cx="13243776" cy="10032855"/>
          </a:xfrm>
        </p:grpSpPr>
        <p:sp>
          <p:nvSpPr>
            <p:cNvPr id="244" name="Google Shape;244;p13"/>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6842630" y="472552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6554899"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1789344" y="4657957"/>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672057" y="-11924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17380" y="-182596"/>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435413" y="200783"/>
              <a:ext cx="1387200" cy="1374417"/>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286753" y="-193601"/>
              <a:ext cx="1762031" cy="992144"/>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123174" y="750164"/>
              <a:ext cx="183659" cy="167280"/>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214969" y="-1264697"/>
              <a:ext cx="2629872" cy="2628626"/>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590739" y="-1935971"/>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82"/>
        <p:cNvGrpSpPr/>
        <p:nvPr/>
      </p:nvGrpSpPr>
      <p:grpSpPr>
        <a:xfrm>
          <a:off x="0" y="0"/>
          <a:ext cx="0" cy="0"/>
          <a:chOff x="0" y="0"/>
          <a:chExt cx="0" cy="0"/>
        </a:xfrm>
      </p:grpSpPr>
      <p:grpSp>
        <p:nvGrpSpPr>
          <p:cNvPr id="283" name="Google Shape;283;p15"/>
          <p:cNvGrpSpPr/>
          <p:nvPr/>
        </p:nvGrpSpPr>
        <p:grpSpPr>
          <a:xfrm>
            <a:off x="-1781879" y="-2190672"/>
            <a:ext cx="13067827" cy="9251603"/>
            <a:chOff x="-1781879" y="-2190672"/>
            <a:chExt cx="13067827" cy="9251603"/>
          </a:xfrm>
        </p:grpSpPr>
        <p:grpSp>
          <p:nvGrpSpPr>
            <p:cNvPr id="284" name="Google Shape;284;p15"/>
            <p:cNvGrpSpPr/>
            <p:nvPr/>
          </p:nvGrpSpPr>
          <p:grpSpPr>
            <a:xfrm>
              <a:off x="-1104182" y="-2190672"/>
              <a:ext cx="12390130" cy="8906656"/>
              <a:chOff x="-1104182" y="-2190672"/>
              <a:chExt cx="12390130" cy="8906656"/>
            </a:xfrm>
          </p:grpSpPr>
          <p:sp>
            <p:nvSpPr>
              <p:cNvPr id="285" name="Google Shape;285;p15"/>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5"/>
          <p:cNvSpPr txBox="1">
            <a:spLocks noGrp="1"/>
          </p:cNvSpPr>
          <p:nvPr>
            <p:ph type="title"/>
          </p:nvPr>
        </p:nvSpPr>
        <p:spPr>
          <a:xfrm>
            <a:off x="3323727" y="2440813"/>
            <a:ext cx="5106900" cy="825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3" name="Google Shape;303;p15"/>
          <p:cNvSpPr txBox="1">
            <a:spLocks noGrp="1"/>
          </p:cNvSpPr>
          <p:nvPr>
            <p:ph type="title" idx="2" hasCustomPrompt="1"/>
          </p:nvPr>
        </p:nvSpPr>
        <p:spPr>
          <a:xfrm>
            <a:off x="3323725" y="1354688"/>
            <a:ext cx="1774500" cy="1086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15"/>
          <p:cNvSpPr txBox="1">
            <a:spLocks noGrp="1"/>
          </p:cNvSpPr>
          <p:nvPr>
            <p:ph type="subTitle" idx="1"/>
          </p:nvPr>
        </p:nvSpPr>
        <p:spPr>
          <a:xfrm>
            <a:off x="3323725" y="3328012"/>
            <a:ext cx="5106900" cy="4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5"/>
          <p:cNvSpPr>
            <a:spLocks noGrp="1"/>
          </p:cNvSpPr>
          <p:nvPr>
            <p:ph type="pic" idx="3"/>
          </p:nvPr>
        </p:nvSpPr>
        <p:spPr>
          <a:xfrm>
            <a:off x="713225" y="820375"/>
            <a:ext cx="2228400" cy="3502800"/>
          </a:xfrm>
          <a:prstGeom prst="roundRect">
            <a:avLst>
              <a:gd name="adj" fmla="val 16667"/>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1pPr>
            <a:lvl2pPr lvl="1"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2pPr>
            <a:lvl3pPr lvl="2"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3pPr>
            <a:lvl4pPr lvl="3"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4pPr>
            <a:lvl5pPr lvl="4"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5pPr>
            <a:lvl6pPr lvl="5"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6pPr>
            <a:lvl7pPr lvl="6"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7pPr>
            <a:lvl8pPr lvl="7"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8pPr>
            <a:lvl9pPr lvl="8"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59" r:id="rId8"/>
    <p:sldLayoutId id="2147483661" r:id="rId9"/>
    <p:sldLayoutId id="2147483662" r:id="rId10"/>
    <p:sldLayoutId id="2147483663" r:id="rId11"/>
    <p:sldLayoutId id="2147483664" r:id="rId12"/>
    <p:sldLayoutId id="2147483665" r:id="rId13"/>
    <p:sldLayoutId id="2147483669" r:id="rId14"/>
    <p:sldLayoutId id="2147483670" r:id="rId15"/>
    <p:sldLayoutId id="2147483671" r:id="rId16"/>
    <p:sldLayoutId id="2147483672" r:id="rId17"/>
    <p:sldLayoutId id="2147483673" r:id="rId18"/>
    <p:sldLayoutId id="2147483674" r:id="rId19"/>
    <p:sldLayoutId id="2147483678" r:id="rId20"/>
    <p:sldLayoutId id="2147483679" r:id="rId21"/>
    <p:sldLayoutId id="2147483680" r:id="rId22"/>
    <p:sldLayoutId id="2147483684" r:id="rId23"/>
    <p:sldLayoutId id="2147483685"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hyperlink" Target="https://www.freepngimg.com/png/58538-development-android-software-free-hd-imag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25.jp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29.jpg"/><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32.jp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6.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microsoft.com/office/2007/relationships/hdphoto" Target="../media/hdphoto2.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73.jpg"/><Relationship Id="rId4" Type="http://schemas.openxmlformats.org/officeDocument/2006/relationships/image" Target="../media/image72.jp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8"/>
          <p:cNvSpPr txBox="1">
            <a:spLocks noGrp="1"/>
          </p:cNvSpPr>
          <p:nvPr>
            <p:ph type="ctrTitle"/>
          </p:nvPr>
        </p:nvSpPr>
        <p:spPr>
          <a:xfrm>
            <a:off x="832609" y="-284425"/>
            <a:ext cx="6417807" cy="1896305"/>
          </a:xfrm>
          <a:prstGeom prst="rect">
            <a:avLst/>
          </a:prstGeom>
        </p:spPr>
        <p:txBody>
          <a:bodyPr spcFirstLastPara="1" wrap="square" lIns="91425" tIns="91425" rIns="91425" bIns="91425" anchor="b" anchorCtr="0">
            <a:noAutofit/>
          </a:bodyPr>
          <a:lstStyle/>
          <a:p>
            <a:r>
              <a:rPr lang="en-US" sz="2400" i="0" dirty="0">
                <a:effectLst/>
                <a:latin typeface="Times New Roman"/>
              </a:rPr>
              <a:t>Web Based System For Precision Agriculture</a:t>
            </a:r>
            <a:br>
              <a:rPr lang="en-US" sz="2400" dirty="0"/>
            </a:br>
            <a:r>
              <a:rPr lang="en-US" sz="2400" i="0" dirty="0">
                <a:effectLst/>
                <a:latin typeface="Times New Roman"/>
              </a:rPr>
              <a:t>Applications In 5G-Based Internet Of Things</a:t>
            </a:r>
            <a:endParaRPr lang="en-US" sz="2400" dirty="0">
              <a:solidFill>
                <a:schemeClr val="lt2"/>
              </a:solidFill>
              <a:latin typeface="Times New Roman"/>
            </a:endParaRPr>
          </a:p>
        </p:txBody>
      </p:sp>
      <p:sp>
        <p:nvSpPr>
          <p:cNvPr id="816" name="Google Shape;816;p38"/>
          <p:cNvSpPr txBox="1">
            <a:spLocks noGrp="1"/>
          </p:cNvSpPr>
          <p:nvPr>
            <p:ph type="subTitle" idx="1"/>
          </p:nvPr>
        </p:nvSpPr>
        <p:spPr>
          <a:xfrm>
            <a:off x="1155512" y="3053899"/>
            <a:ext cx="4856679" cy="14880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Supervisors: Dr. </a:t>
            </a:r>
            <a:r>
              <a:rPr lang="en-US" sz="1400" err="1"/>
              <a:t>Montaser</a:t>
            </a:r>
            <a:r>
              <a:rPr lang="en-US" sz="1400"/>
              <a:t> M. Ramadan</a:t>
            </a:r>
          </a:p>
          <a:p>
            <a:pPr marL="0" lvl="0" indent="0" algn="l" rtl="0">
              <a:spcBef>
                <a:spcPts val="0"/>
              </a:spcBef>
              <a:spcAft>
                <a:spcPts val="0"/>
              </a:spcAft>
              <a:buNone/>
            </a:pPr>
            <a:r>
              <a:rPr lang="en-US" sz="1400"/>
              <a:t>	       Dr. Hamada Ahmed Hamada</a:t>
            </a:r>
          </a:p>
          <a:p>
            <a:pPr marL="0" lvl="0" indent="0" algn="l" rtl="0">
              <a:spcBef>
                <a:spcPts val="0"/>
              </a:spcBef>
              <a:spcAft>
                <a:spcPts val="0"/>
              </a:spcAft>
              <a:buNone/>
            </a:pPr>
            <a:r>
              <a:rPr lang="en-US" sz="1400"/>
              <a:t>	       Dr. Adel Fathy Khalifa</a:t>
            </a:r>
          </a:p>
          <a:p>
            <a:pPr marL="0" lvl="0" indent="0" algn="l" rtl="0">
              <a:spcBef>
                <a:spcPts val="0"/>
              </a:spcBef>
              <a:spcAft>
                <a:spcPts val="0"/>
              </a:spcAft>
              <a:buNone/>
            </a:pPr>
            <a:r>
              <a:rPr lang="en-US" sz="1400"/>
              <a:t>	       Dr. Mostafa Mohamed Abbas</a:t>
            </a:r>
          </a:p>
          <a:p>
            <a:pPr marL="0" lvl="0" indent="0" algn="l" rtl="0">
              <a:spcBef>
                <a:spcPts val="0"/>
              </a:spcBef>
              <a:spcAft>
                <a:spcPts val="0"/>
              </a:spcAft>
              <a:buNone/>
            </a:pPr>
            <a:r>
              <a:rPr lang="en-US" sz="1400"/>
              <a:t>	       Eng. Hossam </a:t>
            </a:r>
            <a:r>
              <a:rPr lang="en-US" sz="1400" err="1"/>
              <a:t>Badry</a:t>
            </a:r>
            <a:endParaRPr lang="en-US" sz="1400"/>
          </a:p>
          <a:p>
            <a:pPr marL="0" lvl="0" indent="0" algn="l" rtl="0">
              <a:spcBef>
                <a:spcPts val="0"/>
              </a:spcBef>
              <a:spcAft>
                <a:spcPts val="0"/>
              </a:spcAft>
              <a:buNone/>
            </a:pPr>
            <a:endParaRPr lang="en-US"/>
          </a:p>
          <a:p>
            <a:pPr marL="0" lvl="0" indent="0" algn="l" rtl="0">
              <a:spcBef>
                <a:spcPts val="0"/>
              </a:spcBef>
              <a:spcAft>
                <a:spcPts val="0"/>
              </a:spcAft>
              <a:buNone/>
            </a:pPr>
            <a:r>
              <a:rPr lang="en-US"/>
              <a:t>	</a:t>
            </a:r>
            <a:endParaRPr/>
          </a:p>
        </p:txBody>
      </p:sp>
      <p:pic>
        <p:nvPicPr>
          <p:cNvPr id="817" name="Google Shape;817;p38"/>
          <p:cNvPicPr preferRelativeResize="0">
            <a:picLocks noGrp="1"/>
          </p:cNvPicPr>
          <p:nvPr>
            <p:ph type="pic" idx="2"/>
          </p:nvPr>
        </p:nvPicPr>
        <p:blipFill rotWithShape="1">
          <a:blip r:embed="rId3">
            <a:alphaModFix/>
          </a:blip>
          <a:srcRect l="29013" r="28992"/>
          <a:stretch/>
        </p:blipFill>
        <p:spPr>
          <a:xfrm>
            <a:off x="6528521" y="1001815"/>
            <a:ext cx="2400600" cy="3810300"/>
          </a:xfrm>
          <a:prstGeom prst="roundRect">
            <a:avLst>
              <a:gd name="adj" fmla="val 50000"/>
            </a:avLst>
          </a:prstGeom>
        </p:spPr>
      </p:pic>
      <p:cxnSp>
        <p:nvCxnSpPr>
          <p:cNvPr id="818" name="Google Shape;818;p38"/>
          <p:cNvCxnSpPr/>
          <p:nvPr/>
        </p:nvCxnSpPr>
        <p:spPr>
          <a:xfrm flipV="1">
            <a:off x="871253" y="1723602"/>
            <a:ext cx="5609808" cy="25782"/>
          </a:xfrm>
          <a:prstGeom prst="straightConnector1">
            <a:avLst/>
          </a:prstGeom>
          <a:noFill/>
          <a:ln w="9525" cap="flat" cmpd="sng">
            <a:solidFill>
              <a:schemeClr val="dk2"/>
            </a:solidFill>
            <a:prstDash val="solid"/>
            <a:round/>
            <a:headEnd type="none" w="med" len="med"/>
            <a:tailEnd type="none" w="med" len="med"/>
          </a:ln>
        </p:spPr>
      </p:cxnSp>
      <p:sp>
        <p:nvSpPr>
          <p:cNvPr id="8" name="Google Shape;815;p38">
            <a:extLst>
              <a:ext uri="{FF2B5EF4-FFF2-40B4-BE49-F238E27FC236}">
                <a16:creationId xmlns:a16="http://schemas.microsoft.com/office/drawing/2014/main" id="{E0AD7945-F9D0-5F0C-8F06-F7967C682597}"/>
              </a:ext>
            </a:extLst>
          </p:cNvPr>
          <p:cNvSpPr txBox="1">
            <a:spLocks/>
          </p:cNvSpPr>
          <p:nvPr/>
        </p:nvSpPr>
        <p:spPr>
          <a:xfrm>
            <a:off x="1107506" y="2075957"/>
            <a:ext cx="4952643" cy="7586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Mulish"/>
              <a:buNone/>
              <a:defRPr sz="4800" b="1" i="0" u="none" strike="noStrike" cap="none">
                <a:solidFill>
                  <a:schemeClr val="dk2"/>
                </a:solidFill>
                <a:latin typeface="Mulish"/>
                <a:ea typeface="Mulish"/>
                <a:cs typeface="Mulish"/>
                <a:sym typeface="Mulish"/>
              </a:defRPr>
            </a:lvl1pPr>
            <a:lvl2pPr marR="0" lvl="1"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2pPr>
            <a:lvl3pPr marR="0" lvl="2"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3pPr>
            <a:lvl4pPr marR="0" lvl="3"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4pPr>
            <a:lvl5pPr marR="0" lvl="4"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5pPr>
            <a:lvl6pPr marR="0" lvl="5"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6pPr>
            <a:lvl7pPr marR="0" lvl="6"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7pPr>
            <a:lvl8pPr marR="0" lvl="7"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8pPr>
            <a:lvl9pPr marR="0" lvl="8"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9pPr>
          </a:lstStyle>
          <a:p>
            <a:pPr algn="ctr"/>
            <a:r>
              <a:rPr lang="en-US" sz="1800">
                <a:solidFill>
                  <a:schemeClr val="lt2"/>
                </a:solidFill>
              </a:rPr>
              <a:t>Faculty of Engineering​ at Aswan University</a:t>
            </a:r>
          </a:p>
          <a:p>
            <a:pPr algn="ctr"/>
            <a:r>
              <a:rPr lang="en-US" sz="1800">
                <a:solidFill>
                  <a:schemeClr val="lt2"/>
                </a:solidFill>
              </a:rPr>
              <a:t>Electrical Engineering Department Computer Engineering, 2023 </a:t>
            </a:r>
          </a:p>
        </p:txBody>
      </p:sp>
    </p:spTree>
    <p:extLst>
      <p:ext uri="{BB962C8B-B14F-4D97-AF65-F5344CB8AC3E}">
        <p14:creationId xmlns:p14="http://schemas.microsoft.com/office/powerpoint/2010/main" val="424919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6">
                                            <p:txEl>
                                              <p:pRg st="0" end="0"/>
                                            </p:txEl>
                                          </p:spTgt>
                                        </p:tgtEl>
                                        <p:attrNameLst>
                                          <p:attrName>style.visibility</p:attrName>
                                        </p:attrNameLst>
                                      </p:cBhvr>
                                      <p:to>
                                        <p:strVal val="visible"/>
                                      </p:to>
                                    </p:set>
                                    <p:animEffect transition="in" filter="fade">
                                      <p:cBhvr>
                                        <p:cTn id="7" dur="500"/>
                                        <p:tgtEl>
                                          <p:spTgt spid="8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6">
                                            <p:txEl>
                                              <p:pRg st="1" end="1"/>
                                            </p:txEl>
                                          </p:spTgt>
                                        </p:tgtEl>
                                        <p:attrNameLst>
                                          <p:attrName>style.visibility</p:attrName>
                                        </p:attrNameLst>
                                      </p:cBhvr>
                                      <p:to>
                                        <p:strVal val="visible"/>
                                      </p:to>
                                    </p:set>
                                    <p:animEffect transition="in" filter="fade">
                                      <p:cBhvr>
                                        <p:cTn id="10" dur="500"/>
                                        <p:tgtEl>
                                          <p:spTgt spid="8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6">
                                            <p:txEl>
                                              <p:pRg st="2" end="2"/>
                                            </p:txEl>
                                          </p:spTgt>
                                        </p:tgtEl>
                                        <p:attrNameLst>
                                          <p:attrName>style.visibility</p:attrName>
                                        </p:attrNameLst>
                                      </p:cBhvr>
                                      <p:to>
                                        <p:strVal val="visible"/>
                                      </p:to>
                                    </p:set>
                                    <p:animEffect transition="in" filter="fade">
                                      <p:cBhvr>
                                        <p:cTn id="13" dur="500"/>
                                        <p:tgtEl>
                                          <p:spTgt spid="8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6">
                                            <p:txEl>
                                              <p:pRg st="3" end="3"/>
                                            </p:txEl>
                                          </p:spTgt>
                                        </p:tgtEl>
                                        <p:attrNameLst>
                                          <p:attrName>style.visibility</p:attrName>
                                        </p:attrNameLst>
                                      </p:cBhvr>
                                      <p:to>
                                        <p:strVal val="visible"/>
                                      </p:to>
                                    </p:set>
                                    <p:animEffect transition="in" filter="fade">
                                      <p:cBhvr>
                                        <p:cTn id="16" dur="500"/>
                                        <p:tgtEl>
                                          <p:spTgt spid="81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6">
                                            <p:txEl>
                                              <p:pRg st="4" end="4"/>
                                            </p:txEl>
                                          </p:spTgt>
                                        </p:tgtEl>
                                        <p:attrNameLst>
                                          <p:attrName>style.visibility</p:attrName>
                                        </p:attrNameLst>
                                      </p:cBhvr>
                                      <p:to>
                                        <p:strVal val="visible"/>
                                      </p:to>
                                    </p:set>
                                    <p:animEffect transition="in" filter="fade">
                                      <p:cBhvr>
                                        <p:cTn id="19" dur="500"/>
                                        <p:tgtEl>
                                          <p:spTgt spid="81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6">
                                            <p:txEl>
                                              <p:pRg st="6" end="6"/>
                                            </p:txEl>
                                          </p:spTgt>
                                        </p:tgtEl>
                                        <p:attrNameLst>
                                          <p:attrName>style.visibility</p:attrName>
                                        </p:attrNameLst>
                                      </p:cBhvr>
                                      <p:to>
                                        <p:strVal val="visible"/>
                                      </p:to>
                                    </p:set>
                                    <p:animEffect transition="in" filter="fade">
                                      <p:cBhvr>
                                        <p:cTn id="22" dur="500"/>
                                        <p:tgtEl>
                                          <p:spTgt spid="8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Datasets</a:t>
            </a:r>
          </a:p>
        </p:txBody>
      </p:sp>
      <p:sp>
        <p:nvSpPr>
          <p:cNvPr id="923" name="Google Shape;923;p47"/>
          <p:cNvSpPr txBox="1">
            <a:spLocks noGrp="1"/>
          </p:cNvSpPr>
          <p:nvPr>
            <p:ph type="subTitle" idx="4"/>
          </p:nvPr>
        </p:nvSpPr>
        <p:spPr>
          <a:xfrm>
            <a:off x="719950" y="2681175"/>
            <a:ext cx="2341500" cy="485400"/>
          </a:xfrm>
          <a:prstGeom prst="rect">
            <a:avLst/>
          </a:prstGeom>
        </p:spPr>
        <p:txBody>
          <a:bodyPr spcFirstLastPara="1" wrap="square" lIns="91425" tIns="91425" rIns="91425" bIns="91425" anchor="b" anchorCtr="0">
            <a:noAutofit/>
          </a:bodyPr>
          <a:lstStyle/>
          <a:p>
            <a:pPr marL="0" indent="0"/>
            <a:r>
              <a:rPr lang="en"/>
              <a:t>87K RGB Images</a:t>
            </a:r>
            <a:endParaRPr lang="en-US"/>
          </a:p>
        </p:txBody>
      </p:sp>
      <p:sp>
        <p:nvSpPr>
          <p:cNvPr id="924" name="Google Shape;924;p47"/>
          <p:cNvSpPr txBox="1">
            <a:spLocks noGrp="1"/>
          </p:cNvSpPr>
          <p:nvPr>
            <p:ph type="subTitle" idx="5"/>
          </p:nvPr>
        </p:nvSpPr>
        <p:spPr>
          <a:xfrm>
            <a:off x="2962957" y="2681175"/>
            <a:ext cx="3080582" cy="485400"/>
          </a:xfrm>
          <a:prstGeom prst="rect">
            <a:avLst/>
          </a:prstGeom>
        </p:spPr>
        <p:txBody>
          <a:bodyPr spcFirstLastPara="1" wrap="square" lIns="91425" tIns="91425" rIns="91425" bIns="91425" anchor="b" anchorCtr="0">
            <a:noAutofit/>
          </a:bodyPr>
          <a:lstStyle/>
          <a:p>
            <a:r>
              <a:rPr lang="en">
                <a:solidFill>
                  <a:srgbClr val="008080"/>
                </a:solidFill>
              </a:rPr>
              <a:t>80/20 (Train/ Valid)</a:t>
            </a:r>
            <a:endParaRPr lang="en-US"/>
          </a:p>
        </p:txBody>
      </p:sp>
      <p:sp>
        <p:nvSpPr>
          <p:cNvPr id="925" name="Google Shape;925;p47"/>
          <p:cNvSpPr txBox="1">
            <a:spLocks noGrp="1"/>
          </p:cNvSpPr>
          <p:nvPr>
            <p:ph type="subTitle" idx="6"/>
          </p:nvPr>
        </p:nvSpPr>
        <p:spPr>
          <a:xfrm>
            <a:off x="6082550" y="2681175"/>
            <a:ext cx="2341500" cy="485400"/>
          </a:xfrm>
          <a:prstGeom prst="rect">
            <a:avLst/>
          </a:prstGeom>
        </p:spPr>
        <p:txBody>
          <a:bodyPr spcFirstLastPara="1" wrap="square" lIns="91425" tIns="91425" rIns="91425" bIns="91425" anchor="b" anchorCtr="0">
            <a:noAutofit/>
          </a:bodyPr>
          <a:lstStyle/>
          <a:p>
            <a:pPr marL="0" indent="0"/>
            <a:r>
              <a:rPr lang="en"/>
              <a:t>38 Classes</a:t>
            </a:r>
            <a:endParaRPr/>
          </a:p>
        </p:txBody>
      </p:sp>
      <p:sp>
        <p:nvSpPr>
          <p:cNvPr id="926" name="Google Shape;926;p47"/>
          <p:cNvSpPr/>
          <p:nvPr/>
        </p:nvSpPr>
        <p:spPr>
          <a:xfrm>
            <a:off x="68913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15287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42100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47"/>
          <p:cNvGrpSpPr/>
          <p:nvPr/>
        </p:nvGrpSpPr>
        <p:grpSpPr>
          <a:xfrm>
            <a:off x="1719563" y="2060276"/>
            <a:ext cx="342273" cy="343486"/>
            <a:chOff x="5785225" y="2207025"/>
            <a:chExt cx="254025" cy="254925"/>
          </a:xfrm>
        </p:grpSpPr>
        <p:sp>
          <p:nvSpPr>
            <p:cNvPr id="930" name="Google Shape;930;p47"/>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7"/>
          <p:cNvGrpSpPr/>
          <p:nvPr/>
        </p:nvGrpSpPr>
        <p:grpSpPr>
          <a:xfrm>
            <a:off x="7080799" y="2060299"/>
            <a:ext cx="345002" cy="343452"/>
            <a:chOff x="1932475" y="2610625"/>
            <a:chExt cx="256050" cy="254900"/>
          </a:xfrm>
        </p:grpSpPr>
        <p:sp>
          <p:nvSpPr>
            <p:cNvPr id="944" name="Google Shape;944;p47"/>
            <p:cNvSpPr/>
            <p:nvPr/>
          </p:nvSpPr>
          <p:spPr>
            <a:xfrm>
              <a:off x="2053025" y="2731100"/>
              <a:ext cx="14975" cy="34875"/>
            </a:xfrm>
            <a:custGeom>
              <a:avLst/>
              <a:gdLst/>
              <a:ahLst/>
              <a:cxnLst/>
              <a:rect l="l" t="t" r="r" b="b"/>
              <a:pathLst>
                <a:path w="599" h="1395" extrusionOk="0">
                  <a:moveTo>
                    <a:pt x="300" y="0"/>
                  </a:moveTo>
                  <a:cubicBezTo>
                    <a:pt x="135" y="0"/>
                    <a:pt x="1" y="134"/>
                    <a:pt x="1" y="299"/>
                  </a:cubicBezTo>
                  <a:lnTo>
                    <a:pt x="1" y="1096"/>
                  </a:lnTo>
                  <a:cubicBezTo>
                    <a:pt x="1" y="1261"/>
                    <a:pt x="135" y="1395"/>
                    <a:pt x="300" y="1395"/>
                  </a:cubicBezTo>
                  <a:cubicBezTo>
                    <a:pt x="465" y="1395"/>
                    <a:pt x="598" y="1261"/>
                    <a:pt x="598" y="1096"/>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2053025" y="2780875"/>
              <a:ext cx="14975" cy="34875"/>
            </a:xfrm>
            <a:custGeom>
              <a:avLst/>
              <a:gdLst/>
              <a:ahLst/>
              <a:cxnLst/>
              <a:rect l="l" t="t" r="r" b="b"/>
              <a:pathLst>
                <a:path w="599" h="1395" extrusionOk="0">
                  <a:moveTo>
                    <a:pt x="300" y="1"/>
                  </a:moveTo>
                  <a:cubicBezTo>
                    <a:pt x="135" y="1"/>
                    <a:pt x="1" y="134"/>
                    <a:pt x="1" y="299"/>
                  </a:cubicBezTo>
                  <a:lnTo>
                    <a:pt x="1" y="1096"/>
                  </a:lnTo>
                  <a:cubicBezTo>
                    <a:pt x="1" y="1261"/>
                    <a:pt x="135" y="1394"/>
                    <a:pt x="300" y="1394"/>
                  </a:cubicBezTo>
                  <a:cubicBezTo>
                    <a:pt x="465" y="1394"/>
                    <a:pt x="598" y="1261"/>
                    <a:pt x="598" y="1096"/>
                  </a:cubicBezTo>
                  <a:lnTo>
                    <a:pt x="598" y="299"/>
                  </a:lnTo>
                  <a:cubicBezTo>
                    <a:pt x="598" y="134"/>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2053025" y="2830675"/>
              <a:ext cx="14975" cy="34850"/>
            </a:xfrm>
            <a:custGeom>
              <a:avLst/>
              <a:gdLst/>
              <a:ahLst/>
              <a:cxnLst/>
              <a:rect l="l" t="t" r="r" b="b"/>
              <a:pathLst>
                <a:path w="599" h="1394" extrusionOk="0">
                  <a:moveTo>
                    <a:pt x="300" y="0"/>
                  </a:moveTo>
                  <a:cubicBezTo>
                    <a:pt x="135" y="0"/>
                    <a:pt x="1" y="134"/>
                    <a:pt x="1" y="299"/>
                  </a:cubicBezTo>
                  <a:lnTo>
                    <a:pt x="1" y="1095"/>
                  </a:lnTo>
                  <a:cubicBezTo>
                    <a:pt x="1" y="1260"/>
                    <a:pt x="135" y="1394"/>
                    <a:pt x="300" y="1394"/>
                  </a:cubicBezTo>
                  <a:cubicBezTo>
                    <a:pt x="465" y="1394"/>
                    <a:pt x="598" y="1260"/>
                    <a:pt x="598" y="1095"/>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2083975" y="2748400"/>
              <a:ext cx="21725" cy="34200"/>
            </a:xfrm>
            <a:custGeom>
              <a:avLst/>
              <a:gdLst/>
              <a:ahLst/>
              <a:cxnLst/>
              <a:rect l="l" t="t" r="r" b="b"/>
              <a:pathLst>
                <a:path w="869" h="1368" extrusionOk="0">
                  <a:moveTo>
                    <a:pt x="332" y="1"/>
                  </a:moveTo>
                  <a:cubicBezTo>
                    <a:pt x="306" y="1"/>
                    <a:pt x="280" y="4"/>
                    <a:pt x="254" y="11"/>
                  </a:cubicBezTo>
                  <a:cubicBezTo>
                    <a:pt x="94" y="54"/>
                    <a:pt x="0" y="217"/>
                    <a:pt x="43" y="377"/>
                  </a:cubicBezTo>
                  <a:lnTo>
                    <a:pt x="249" y="1146"/>
                  </a:lnTo>
                  <a:cubicBezTo>
                    <a:pt x="285" y="1280"/>
                    <a:pt x="405" y="1368"/>
                    <a:pt x="537" y="1368"/>
                  </a:cubicBezTo>
                  <a:cubicBezTo>
                    <a:pt x="563" y="1368"/>
                    <a:pt x="589" y="1364"/>
                    <a:pt x="615" y="1357"/>
                  </a:cubicBezTo>
                  <a:cubicBezTo>
                    <a:pt x="774" y="1315"/>
                    <a:pt x="869" y="1150"/>
                    <a:pt x="826" y="992"/>
                  </a:cubicBezTo>
                  <a:lnTo>
                    <a:pt x="620" y="222"/>
                  </a:lnTo>
                  <a:cubicBezTo>
                    <a:pt x="584" y="89"/>
                    <a:pt x="463"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2096850" y="2796500"/>
              <a:ext cx="21750" cy="34200"/>
            </a:xfrm>
            <a:custGeom>
              <a:avLst/>
              <a:gdLst/>
              <a:ahLst/>
              <a:cxnLst/>
              <a:rect l="l" t="t" r="r" b="b"/>
              <a:pathLst>
                <a:path w="870" h="1368" extrusionOk="0">
                  <a:moveTo>
                    <a:pt x="332" y="0"/>
                  </a:moveTo>
                  <a:cubicBezTo>
                    <a:pt x="306" y="0"/>
                    <a:pt x="280" y="4"/>
                    <a:pt x="254" y="11"/>
                  </a:cubicBezTo>
                  <a:cubicBezTo>
                    <a:pt x="95" y="53"/>
                    <a:pt x="0" y="217"/>
                    <a:pt x="43" y="376"/>
                  </a:cubicBezTo>
                  <a:lnTo>
                    <a:pt x="249" y="1146"/>
                  </a:lnTo>
                  <a:cubicBezTo>
                    <a:pt x="285" y="1279"/>
                    <a:pt x="406" y="1367"/>
                    <a:pt x="537" y="1367"/>
                  </a:cubicBezTo>
                  <a:cubicBezTo>
                    <a:pt x="563" y="1367"/>
                    <a:pt x="589" y="1364"/>
                    <a:pt x="615" y="1357"/>
                  </a:cubicBezTo>
                  <a:cubicBezTo>
                    <a:pt x="775" y="1314"/>
                    <a:pt x="869" y="1150"/>
                    <a:pt x="826" y="991"/>
                  </a:cubicBezTo>
                  <a:lnTo>
                    <a:pt x="620" y="222"/>
                  </a:lnTo>
                  <a:cubicBezTo>
                    <a:pt x="584" y="88"/>
                    <a:pt x="464"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2015325" y="2748400"/>
              <a:ext cx="21725" cy="34200"/>
            </a:xfrm>
            <a:custGeom>
              <a:avLst/>
              <a:gdLst/>
              <a:ahLst/>
              <a:cxnLst/>
              <a:rect l="l" t="t" r="r" b="b"/>
              <a:pathLst>
                <a:path w="869" h="1368" extrusionOk="0">
                  <a:moveTo>
                    <a:pt x="537" y="1"/>
                  </a:moveTo>
                  <a:cubicBezTo>
                    <a:pt x="406" y="1"/>
                    <a:pt x="285" y="89"/>
                    <a:pt x="249" y="222"/>
                  </a:cubicBezTo>
                  <a:lnTo>
                    <a:pt x="43" y="992"/>
                  </a:lnTo>
                  <a:cubicBezTo>
                    <a:pt x="0" y="1151"/>
                    <a:pt x="94" y="1315"/>
                    <a:pt x="254" y="1357"/>
                  </a:cubicBezTo>
                  <a:cubicBezTo>
                    <a:pt x="280" y="1364"/>
                    <a:pt x="306" y="1368"/>
                    <a:pt x="332" y="1368"/>
                  </a:cubicBezTo>
                  <a:cubicBezTo>
                    <a:pt x="463" y="1368"/>
                    <a:pt x="584" y="1280"/>
                    <a:pt x="620" y="1146"/>
                  </a:cubicBezTo>
                  <a:lnTo>
                    <a:pt x="826" y="377"/>
                  </a:lnTo>
                  <a:cubicBezTo>
                    <a:pt x="869" y="217"/>
                    <a:pt x="775" y="54"/>
                    <a:pt x="615" y="11"/>
                  </a:cubicBezTo>
                  <a:cubicBezTo>
                    <a:pt x="589" y="4"/>
                    <a:pt x="56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2002450" y="2796500"/>
              <a:ext cx="21725" cy="34200"/>
            </a:xfrm>
            <a:custGeom>
              <a:avLst/>
              <a:gdLst/>
              <a:ahLst/>
              <a:cxnLst/>
              <a:rect l="l" t="t" r="r" b="b"/>
              <a:pathLst>
                <a:path w="869" h="1368" extrusionOk="0">
                  <a:moveTo>
                    <a:pt x="537" y="0"/>
                  </a:moveTo>
                  <a:cubicBezTo>
                    <a:pt x="405" y="0"/>
                    <a:pt x="285" y="88"/>
                    <a:pt x="249" y="222"/>
                  </a:cubicBezTo>
                  <a:lnTo>
                    <a:pt x="43" y="991"/>
                  </a:lnTo>
                  <a:cubicBezTo>
                    <a:pt x="0" y="1150"/>
                    <a:pt x="94" y="1314"/>
                    <a:pt x="254" y="1357"/>
                  </a:cubicBezTo>
                  <a:cubicBezTo>
                    <a:pt x="280" y="1364"/>
                    <a:pt x="306" y="1367"/>
                    <a:pt x="332" y="1367"/>
                  </a:cubicBezTo>
                  <a:cubicBezTo>
                    <a:pt x="463" y="1367"/>
                    <a:pt x="584" y="1279"/>
                    <a:pt x="620" y="1146"/>
                  </a:cubicBezTo>
                  <a:lnTo>
                    <a:pt x="826" y="376"/>
                  </a:lnTo>
                  <a:cubicBezTo>
                    <a:pt x="869" y="217"/>
                    <a:pt x="774" y="53"/>
                    <a:pt x="615" y="11"/>
                  </a:cubicBezTo>
                  <a:cubicBezTo>
                    <a:pt x="589" y="4"/>
                    <a:pt x="563"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2111700" y="2731100"/>
              <a:ext cx="27025" cy="32200"/>
            </a:xfrm>
            <a:custGeom>
              <a:avLst/>
              <a:gdLst/>
              <a:ahLst/>
              <a:cxnLst/>
              <a:rect l="l" t="t" r="r" b="b"/>
              <a:pathLst>
                <a:path w="1081" h="1288" extrusionOk="0">
                  <a:moveTo>
                    <a:pt x="341" y="0"/>
                  </a:moveTo>
                  <a:cubicBezTo>
                    <a:pt x="291" y="0"/>
                    <a:pt x="240" y="13"/>
                    <a:pt x="193" y="40"/>
                  </a:cubicBezTo>
                  <a:cubicBezTo>
                    <a:pt x="50" y="123"/>
                    <a:pt x="1" y="306"/>
                    <a:pt x="83" y="448"/>
                  </a:cubicBezTo>
                  <a:lnTo>
                    <a:pt x="481" y="1138"/>
                  </a:lnTo>
                  <a:cubicBezTo>
                    <a:pt x="537" y="1234"/>
                    <a:pt x="637" y="1288"/>
                    <a:pt x="741" y="1288"/>
                  </a:cubicBezTo>
                  <a:cubicBezTo>
                    <a:pt x="791" y="1288"/>
                    <a:pt x="843" y="1275"/>
                    <a:pt x="890" y="1248"/>
                  </a:cubicBezTo>
                  <a:cubicBezTo>
                    <a:pt x="1032" y="1165"/>
                    <a:pt x="1081" y="982"/>
                    <a:pt x="999" y="839"/>
                  </a:cubicBezTo>
                  <a:lnTo>
                    <a:pt x="601" y="149"/>
                  </a:lnTo>
                  <a:cubicBezTo>
                    <a:pt x="545" y="54"/>
                    <a:pt x="445"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2136600" y="2774200"/>
              <a:ext cx="27050" cy="32225"/>
            </a:xfrm>
            <a:custGeom>
              <a:avLst/>
              <a:gdLst/>
              <a:ahLst/>
              <a:cxnLst/>
              <a:rect l="l" t="t" r="r" b="b"/>
              <a:pathLst>
                <a:path w="1082" h="1289" extrusionOk="0">
                  <a:moveTo>
                    <a:pt x="341" y="1"/>
                  </a:moveTo>
                  <a:cubicBezTo>
                    <a:pt x="291" y="1"/>
                    <a:pt x="239" y="14"/>
                    <a:pt x="192" y="41"/>
                  </a:cubicBezTo>
                  <a:cubicBezTo>
                    <a:pt x="49" y="124"/>
                    <a:pt x="0" y="306"/>
                    <a:pt x="83" y="449"/>
                  </a:cubicBezTo>
                  <a:lnTo>
                    <a:pt x="481" y="1139"/>
                  </a:lnTo>
                  <a:cubicBezTo>
                    <a:pt x="536" y="1235"/>
                    <a:pt x="637" y="1288"/>
                    <a:pt x="741" y="1288"/>
                  </a:cubicBezTo>
                  <a:cubicBezTo>
                    <a:pt x="791" y="1288"/>
                    <a:pt x="842" y="1275"/>
                    <a:pt x="889" y="1248"/>
                  </a:cubicBezTo>
                  <a:cubicBezTo>
                    <a:pt x="1032" y="1165"/>
                    <a:pt x="1081" y="983"/>
                    <a:pt x="998" y="840"/>
                  </a:cubicBezTo>
                  <a:lnTo>
                    <a:pt x="600" y="150"/>
                  </a:lnTo>
                  <a:cubicBezTo>
                    <a:pt x="545" y="54"/>
                    <a:pt x="445"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2161500" y="2817325"/>
              <a:ext cx="27025" cy="32200"/>
            </a:xfrm>
            <a:custGeom>
              <a:avLst/>
              <a:gdLst/>
              <a:ahLst/>
              <a:cxnLst/>
              <a:rect l="l" t="t" r="r" b="b"/>
              <a:pathLst>
                <a:path w="1081" h="1288" extrusionOk="0">
                  <a:moveTo>
                    <a:pt x="341" y="0"/>
                  </a:moveTo>
                  <a:cubicBezTo>
                    <a:pt x="290" y="0"/>
                    <a:pt x="239" y="13"/>
                    <a:pt x="192" y="40"/>
                  </a:cubicBezTo>
                  <a:cubicBezTo>
                    <a:pt x="49" y="123"/>
                    <a:pt x="1" y="306"/>
                    <a:pt x="83" y="449"/>
                  </a:cubicBezTo>
                  <a:lnTo>
                    <a:pt x="481" y="1139"/>
                  </a:lnTo>
                  <a:cubicBezTo>
                    <a:pt x="536" y="1234"/>
                    <a:pt x="637" y="1288"/>
                    <a:pt x="740" y="1288"/>
                  </a:cubicBezTo>
                  <a:cubicBezTo>
                    <a:pt x="791" y="1288"/>
                    <a:pt x="842" y="1275"/>
                    <a:pt x="889" y="1248"/>
                  </a:cubicBezTo>
                  <a:cubicBezTo>
                    <a:pt x="1032" y="1165"/>
                    <a:pt x="1081" y="982"/>
                    <a:pt x="999" y="840"/>
                  </a:cubicBezTo>
                  <a:lnTo>
                    <a:pt x="600" y="150"/>
                  </a:lnTo>
                  <a:cubicBezTo>
                    <a:pt x="545" y="54"/>
                    <a:pt x="444"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982275" y="2731100"/>
              <a:ext cx="27050" cy="32200"/>
            </a:xfrm>
            <a:custGeom>
              <a:avLst/>
              <a:gdLst/>
              <a:ahLst/>
              <a:cxnLst/>
              <a:rect l="l" t="t" r="r" b="b"/>
              <a:pathLst>
                <a:path w="1082" h="1288" extrusionOk="0">
                  <a:moveTo>
                    <a:pt x="740" y="0"/>
                  </a:moveTo>
                  <a:cubicBezTo>
                    <a:pt x="637" y="0"/>
                    <a:pt x="536" y="54"/>
                    <a:pt x="481" y="149"/>
                  </a:cubicBezTo>
                  <a:lnTo>
                    <a:pt x="83" y="839"/>
                  </a:lnTo>
                  <a:cubicBezTo>
                    <a:pt x="0" y="982"/>
                    <a:pt x="49" y="1165"/>
                    <a:pt x="192" y="1248"/>
                  </a:cubicBezTo>
                  <a:cubicBezTo>
                    <a:pt x="239" y="1275"/>
                    <a:pt x="290" y="1288"/>
                    <a:pt x="341" y="1288"/>
                  </a:cubicBezTo>
                  <a:cubicBezTo>
                    <a:pt x="444" y="1288"/>
                    <a:pt x="545" y="1234"/>
                    <a:pt x="600" y="1138"/>
                  </a:cubicBezTo>
                  <a:lnTo>
                    <a:pt x="998" y="448"/>
                  </a:lnTo>
                  <a:cubicBezTo>
                    <a:pt x="1081" y="306"/>
                    <a:pt x="1032" y="123"/>
                    <a:pt x="889" y="40"/>
                  </a:cubicBezTo>
                  <a:cubicBezTo>
                    <a:pt x="842" y="13"/>
                    <a:pt x="791" y="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957375" y="2774200"/>
              <a:ext cx="27025" cy="32225"/>
            </a:xfrm>
            <a:custGeom>
              <a:avLst/>
              <a:gdLst/>
              <a:ahLst/>
              <a:cxnLst/>
              <a:rect l="l" t="t" r="r" b="b"/>
              <a:pathLst>
                <a:path w="1081" h="1289" extrusionOk="0">
                  <a:moveTo>
                    <a:pt x="741" y="1"/>
                  </a:moveTo>
                  <a:cubicBezTo>
                    <a:pt x="637" y="1"/>
                    <a:pt x="537" y="54"/>
                    <a:pt x="481" y="150"/>
                  </a:cubicBezTo>
                  <a:lnTo>
                    <a:pt x="83" y="840"/>
                  </a:lnTo>
                  <a:cubicBezTo>
                    <a:pt x="1" y="983"/>
                    <a:pt x="50" y="1165"/>
                    <a:pt x="192" y="1248"/>
                  </a:cubicBezTo>
                  <a:cubicBezTo>
                    <a:pt x="239" y="1275"/>
                    <a:pt x="291" y="1288"/>
                    <a:pt x="341" y="1288"/>
                  </a:cubicBezTo>
                  <a:cubicBezTo>
                    <a:pt x="445" y="1288"/>
                    <a:pt x="545" y="1235"/>
                    <a:pt x="601" y="1139"/>
                  </a:cubicBezTo>
                  <a:lnTo>
                    <a:pt x="999" y="449"/>
                  </a:lnTo>
                  <a:cubicBezTo>
                    <a:pt x="1081" y="306"/>
                    <a:pt x="1032" y="124"/>
                    <a:pt x="890" y="41"/>
                  </a:cubicBezTo>
                  <a:cubicBezTo>
                    <a:pt x="843" y="14"/>
                    <a:pt x="791"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932475" y="2817325"/>
              <a:ext cx="27050" cy="32200"/>
            </a:xfrm>
            <a:custGeom>
              <a:avLst/>
              <a:gdLst/>
              <a:ahLst/>
              <a:cxnLst/>
              <a:rect l="l" t="t" r="r" b="b"/>
              <a:pathLst>
                <a:path w="1082" h="1288" extrusionOk="0">
                  <a:moveTo>
                    <a:pt x="741" y="0"/>
                  </a:moveTo>
                  <a:cubicBezTo>
                    <a:pt x="638" y="0"/>
                    <a:pt x="537" y="54"/>
                    <a:pt x="482" y="150"/>
                  </a:cubicBezTo>
                  <a:lnTo>
                    <a:pt x="84" y="840"/>
                  </a:lnTo>
                  <a:cubicBezTo>
                    <a:pt x="1" y="982"/>
                    <a:pt x="50" y="1165"/>
                    <a:pt x="193" y="1248"/>
                  </a:cubicBezTo>
                  <a:cubicBezTo>
                    <a:pt x="240" y="1275"/>
                    <a:pt x="291" y="1288"/>
                    <a:pt x="342" y="1288"/>
                  </a:cubicBezTo>
                  <a:cubicBezTo>
                    <a:pt x="445" y="1288"/>
                    <a:pt x="545" y="1234"/>
                    <a:pt x="600" y="1139"/>
                  </a:cubicBezTo>
                  <a:lnTo>
                    <a:pt x="1000" y="449"/>
                  </a:lnTo>
                  <a:cubicBezTo>
                    <a:pt x="1082" y="306"/>
                    <a:pt x="1033" y="123"/>
                    <a:pt x="889" y="40"/>
                  </a:cubicBezTo>
                  <a:cubicBezTo>
                    <a:pt x="843" y="13"/>
                    <a:pt x="792"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987075" y="2685300"/>
              <a:ext cx="146850" cy="29875"/>
            </a:xfrm>
            <a:custGeom>
              <a:avLst/>
              <a:gdLst/>
              <a:ahLst/>
              <a:cxnLst/>
              <a:rect l="l" t="t" r="r" b="b"/>
              <a:pathLst>
                <a:path w="5874" h="1195" extrusionOk="0">
                  <a:moveTo>
                    <a:pt x="763" y="0"/>
                  </a:moveTo>
                  <a:cubicBezTo>
                    <a:pt x="506" y="0"/>
                    <a:pt x="278" y="164"/>
                    <a:pt x="196" y="409"/>
                  </a:cubicBezTo>
                  <a:lnTo>
                    <a:pt x="65" y="802"/>
                  </a:lnTo>
                  <a:cubicBezTo>
                    <a:pt x="0" y="996"/>
                    <a:pt x="144" y="1195"/>
                    <a:pt x="349" y="1195"/>
                  </a:cubicBezTo>
                  <a:lnTo>
                    <a:pt x="5526" y="1195"/>
                  </a:lnTo>
                  <a:cubicBezTo>
                    <a:pt x="5730" y="1195"/>
                    <a:pt x="5874" y="996"/>
                    <a:pt x="5809" y="802"/>
                  </a:cubicBezTo>
                  <a:lnTo>
                    <a:pt x="5678" y="409"/>
                  </a:lnTo>
                  <a:cubicBezTo>
                    <a:pt x="5597" y="164"/>
                    <a:pt x="5369" y="0"/>
                    <a:pt x="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933050" y="2610625"/>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2028125" y="2655425"/>
              <a:ext cx="64750" cy="14975"/>
            </a:xfrm>
            <a:custGeom>
              <a:avLst/>
              <a:gdLst/>
              <a:ahLst/>
              <a:cxnLst/>
              <a:rect l="l" t="t" r="r" b="b"/>
              <a:pathLst>
                <a:path w="2590" h="599" extrusionOk="0">
                  <a:moveTo>
                    <a:pt x="1" y="1"/>
                  </a:moveTo>
                  <a:lnTo>
                    <a:pt x="1" y="598"/>
                  </a:lnTo>
                  <a:lnTo>
                    <a:pt x="2590" y="598"/>
                  </a:lnTo>
                  <a:lnTo>
                    <a:pt x="2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7"/>
          <p:cNvGrpSpPr/>
          <p:nvPr/>
        </p:nvGrpSpPr>
        <p:grpSpPr>
          <a:xfrm>
            <a:off x="4396602" y="2060935"/>
            <a:ext cx="350796" cy="342172"/>
            <a:chOff x="4681875" y="3425350"/>
            <a:chExt cx="260350" cy="253950"/>
          </a:xfrm>
        </p:grpSpPr>
        <p:sp>
          <p:nvSpPr>
            <p:cNvPr id="961" name="Google Shape;961;p47"/>
            <p:cNvSpPr/>
            <p:nvPr/>
          </p:nvSpPr>
          <p:spPr>
            <a:xfrm>
              <a:off x="4805525" y="3425350"/>
              <a:ext cx="80700" cy="110375"/>
            </a:xfrm>
            <a:custGeom>
              <a:avLst/>
              <a:gdLst/>
              <a:ahLst/>
              <a:cxnLst/>
              <a:rect l="l" t="t" r="r" b="b"/>
              <a:pathLst>
                <a:path w="3228" h="4415" extrusionOk="0">
                  <a:moveTo>
                    <a:pt x="2547" y="1"/>
                  </a:moveTo>
                  <a:cubicBezTo>
                    <a:pt x="2340" y="1"/>
                    <a:pt x="2139" y="108"/>
                    <a:pt x="2028" y="300"/>
                  </a:cubicBezTo>
                  <a:lnTo>
                    <a:pt x="83" y="3668"/>
                  </a:lnTo>
                  <a:cubicBezTo>
                    <a:pt x="0" y="3811"/>
                    <a:pt x="50" y="3994"/>
                    <a:pt x="192" y="4076"/>
                  </a:cubicBezTo>
                  <a:lnTo>
                    <a:pt x="710" y="4375"/>
                  </a:lnTo>
                  <a:cubicBezTo>
                    <a:pt x="757" y="4402"/>
                    <a:pt x="809" y="4415"/>
                    <a:pt x="859" y="4415"/>
                  </a:cubicBezTo>
                  <a:cubicBezTo>
                    <a:pt x="963" y="4415"/>
                    <a:pt x="1063" y="4361"/>
                    <a:pt x="1118" y="4265"/>
                  </a:cubicBezTo>
                  <a:lnTo>
                    <a:pt x="3062" y="897"/>
                  </a:lnTo>
                  <a:cubicBezTo>
                    <a:pt x="3227" y="611"/>
                    <a:pt x="3130" y="246"/>
                    <a:pt x="2844" y="81"/>
                  </a:cubicBezTo>
                  <a:cubicBezTo>
                    <a:pt x="2750" y="26"/>
                    <a:pt x="2648" y="1"/>
                    <a:pt x="2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4912325" y="3560350"/>
              <a:ext cx="29900" cy="67225"/>
            </a:xfrm>
            <a:custGeom>
              <a:avLst/>
              <a:gdLst/>
              <a:ahLst/>
              <a:cxnLst/>
              <a:rect l="l" t="t" r="r" b="b"/>
              <a:pathLst>
                <a:path w="1196" h="2689" extrusionOk="0">
                  <a:moveTo>
                    <a:pt x="598" y="1"/>
                  </a:moveTo>
                  <a:cubicBezTo>
                    <a:pt x="269" y="1"/>
                    <a:pt x="1" y="269"/>
                    <a:pt x="1" y="599"/>
                  </a:cubicBezTo>
                  <a:lnTo>
                    <a:pt x="1" y="2092"/>
                  </a:lnTo>
                  <a:cubicBezTo>
                    <a:pt x="1" y="2422"/>
                    <a:pt x="269" y="2689"/>
                    <a:pt x="598" y="2689"/>
                  </a:cubicBezTo>
                  <a:lnTo>
                    <a:pt x="897" y="2689"/>
                  </a:lnTo>
                  <a:cubicBezTo>
                    <a:pt x="1062" y="2689"/>
                    <a:pt x="1196" y="2555"/>
                    <a:pt x="1196" y="2390"/>
                  </a:cubicBezTo>
                  <a:lnTo>
                    <a:pt x="1196" y="300"/>
                  </a:lnTo>
                  <a:cubicBezTo>
                    <a:pt x="1196" y="135"/>
                    <a:pt x="1062" y="1"/>
                    <a:pt x="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4681875" y="3471075"/>
              <a:ext cx="215550" cy="208225"/>
            </a:xfrm>
            <a:custGeom>
              <a:avLst/>
              <a:gdLst/>
              <a:ahLst/>
              <a:cxnLst/>
              <a:rect l="l" t="t" r="r" b="b"/>
              <a:pathLst>
                <a:path w="8622" h="8329" extrusionOk="0">
                  <a:moveTo>
                    <a:pt x="2217" y="597"/>
                  </a:moveTo>
                  <a:cubicBezTo>
                    <a:pt x="2301" y="597"/>
                    <a:pt x="2387" y="619"/>
                    <a:pt x="2465" y="664"/>
                  </a:cubicBezTo>
                  <a:lnTo>
                    <a:pt x="2896" y="913"/>
                  </a:lnTo>
                  <a:lnTo>
                    <a:pt x="1222" y="3815"/>
                  </a:lnTo>
                  <a:lnTo>
                    <a:pt x="1221" y="3814"/>
                  </a:lnTo>
                  <a:cubicBezTo>
                    <a:pt x="795" y="3413"/>
                    <a:pt x="683" y="2755"/>
                    <a:pt x="988" y="2226"/>
                  </a:cubicBezTo>
                  <a:lnTo>
                    <a:pt x="1785" y="846"/>
                  </a:lnTo>
                  <a:cubicBezTo>
                    <a:pt x="1877" y="687"/>
                    <a:pt x="2044" y="597"/>
                    <a:pt x="2217" y="597"/>
                  </a:cubicBezTo>
                  <a:close/>
                  <a:moveTo>
                    <a:pt x="2219" y="0"/>
                  </a:moveTo>
                  <a:cubicBezTo>
                    <a:pt x="1840" y="0"/>
                    <a:pt x="1471" y="197"/>
                    <a:pt x="1268" y="548"/>
                  </a:cubicBezTo>
                  <a:lnTo>
                    <a:pt x="471" y="1927"/>
                  </a:lnTo>
                  <a:cubicBezTo>
                    <a:pt x="0" y="2743"/>
                    <a:pt x="208" y="3767"/>
                    <a:pt x="917" y="4342"/>
                  </a:cubicBezTo>
                  <a:lnTo>
                    <a:pt x="657" y="4793"/>
                  </a:lnTo>
                  <a:cubicBezTo>
                    <a:pt x="299" y="5412"/>
                    <a:pt x="511" y="6204"/>
                    <a:pt x="1130" y="6561"/>
                  </a:cubicBezTo>
                  <a:lnTo>
                    <a:pt x="3890" y="8155"/>
                  </a:lnTo>
                  <a:cubicBezTo>
                    <a:pt x="4094" y="8272"/>
                    <a:pt x="4316" y="8328"/>
                    <a:pt x="4535" y="8328"/>
                  </a:cubicBezTo>
                  <a:cubicBezTo>
                    <a:pt x="4983" y="8328"/>
                    <a:pt x="5418" y="8096"/>
                    <a:pt x="5658" y="7681"/>
                  </a:cubicBezTo>
                  <a:lnTo>
                    <a:pt x="5939" y="7193"/>
                  </a:lnTo>
                  <a:lnTo>
                    <a:pt x="8621" y="5848"/>
                  </a:lnTo>
                  <a:lnTo>
                    <a:pt x="8621" y="4233"/>
                  </a:lnTo>
                  <a:lnTo>
                    <a:pt x="8293" y="4311"/>
                  </a:lnTo>
                  <a:lnTo>
                    <a:pt x="7492" y="4503"/>
                  </a:lnTo>
                  <a:lnTo>
                    <a:pt x="8048" y="3542"/>
                  </a:lnTo>
                  <a:cubicBezTo>
                    <a:pt x="8295" y="3113"/>
                    <a:pt x="8148" y="2565"/>
                    <a:pt x="7719" y="2318"/>
                  </a:cubicBezTo>
                  <a:lnTo>
                    <a:pt x="7046" y="1929"/>
                  </a:lnTo>
                  <a:lnTo>
                    <a:pt x="6582" y="2735"/>
                  </a:lnTo>
                  <a:cubicBezTo>
                    <a:pt x="6415" y="3023"/>
                    <a:pt x="6114" y="3183"/>
                    <a:pt x="5804" y="3183"/>
                  </a:cubicBezTo>
                  <a:cubicBezTo>
                    <a:pt x="5652" y="3183"/>
                    <a:pt x="5498" y="3145"/>
                    <a:pt x="5358" y="3063"/>
                  </a:cubicBezTo>
                  <a:lnTo>
                    <a:pt x="4840" y="2765"/>
                  </a:lnTo>
                  <a:cubicBezTo>
                    <a:pt x="4411" y="2517"/>
                    <a:pt x="4264" y="1969"/>
                    <a:pt x="4512" y="1541"/>
                  </a:cubicBezTo>
                  <a:lnTo>
                    <a:pt x="4977" y="735"/>
                  </a:lnTo>
                  <a:lnTo>
                    <a:pt x="4271" y="326"/>
                  </a:lnTo>
                  <a:cubicBezTo>
                    <a:pt x="4129" y="245"/>
                    <a:pt x="3975" y="206"/>
                    <a:pt x="3823" y="206"/>
                  </a:cubicBezTo>
                  <a:cubicBezTo>
                    <a:pt x="3611" y="206"/>
                    <a:pt x="3403" y="281"/>
                    <a:pt x="3239" y="421"/>
                  </a:cubicBezTo>
                  <a:lnTo>
                    <a:pt x="2763" y="146"/>
                  </a:lnTo>
                  <a:cubicBezTo>
                    <a:pt x="2592" y="47"/>
                    <a:pt x="2404" y="0"/>
                    <a:pt x="2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923;p47">
            <a:extLst>
              <a:ext uri="{FF2B5EF4-FFF2-40B4-BE49-F238E27FC236}">
                <a16:creationId xmlns:a16="http://schemas.microsoft.com/office/drawing/2014/main" id="{F7C00583-8693-2623-E72A-E90B0B029C3C}"/>
              </a:ext>
            </a:extLst>
          </p:cNvPr>
          <p:cNvSpPr txBox="1">
            <a:spLocks/>
          </p:cNvSpPr>
          <p:nvPr/>
        </p:nvSpPr>
        <p:spPr>
          <a:xfrm>
            <a:off x="498008" y="1127583"/>
            <a:ext cx="3573276" cy="48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lt2"/>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a:t>New Plant Diseases</a:t>
            </a:r>
            <a:endParaRPr lang="en-US"/>
          </a:p>
        </p:txBody>
      </p:sp>
      <p:pic>
        <p:nvPicPr>
          <p:cNvPr id="2" name="Picture 1">
            <a:extLst>
              <a:ext uri="{FF2B5EF4-FFF2-40B4-BE49-F238E27FC236}">
                <a16:creationId xmlns:a16="http://schemas.microsoft.com/office/drawing/2014/main" id="{A91DC4C3-22E6-D226-7290-5F8F54B0A5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0324" b="82920"/>
          <a:stretch/>
        </p:blipFill>
        <p:spPr>
          <a:xfrm>
            <a:off x="1110389" y="3471299"/>
            <a:ext cx="7014372" cy="1447723"/>
          </a:xfrm>
          <a:prstGeom prst="rect">
            <a:avLst/>
          </a:prstGeom>
        </p:spPr>
      </p:pic>
    </p:spTree>
    <p:extLst>
      <p:ext uri="{BB962C8B-B14F-4D97-AF65-F5344CB8AC3E}">
        <p14:creationId xmlns:p14="http://schemas.microsoft.com/office/powerpoint/2010/main" val="47652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3">
                                            <p:txEl>
                                              <p:pRg st="0" end="0"/>
                                            </p:txEl>
                                          </p:spTgt>
                                        </p:tgtEl>
                                        <p:attrNameLst>
                                          <p:attrName>style.visibility</p:attrName>
                                        </p:attrNameLst>
                                      </p:cBhvr>
                                      <p:to>
                                        <p:strVal val="visible"/>
                                      </p:to>
                                    </p:set>
                                    <p:animEffect transition="in" filter="fade">
                                      <p:cBhvr>
                                        <p:cTn id="7" dur="500"/>
                                        <p:tgtEl>
                                          <p:spTgt spid="9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4">
                                            <p:txEl>
                                              <p:pRg st="0" end="0"/>
                                            </p:txEl>
                                          </p:spTgt>
                                        </p:tgtEl>
                                        <p:attrNameLst>
                                          <p:attrName>style.visibility</p:attrName>
                                        </p:attrNameLst>
                                      </p:cBhvr>
                                      <p:to>
                                        <p:strVal val="visible"/>
                                      </p:to>
                                    </p:set>
                                    <p:animEffect transition="in" filter="fade">
                                      <p:cBhvr>
                                        <p:cTn id="10" dur="500"/>
                                        <p:tgtEl>
                                          <p:spTgt spid="92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5">
                                            <p:txEl>
                                              <p:pRg st="0" end="0"/>
                                            </p:txEl>
                                          </p:spTgt>
                                        </p:tgtEl>
                                        <p:attrNameLst>
                                          <p:attrName>style.visibility</p:attrName>
                                        </p:attrNameLst>
                                      </p:cBhvr>
                                      <p:to>
                                        <p:strVal val="visible"/>
                                      </p:to>
                                    </p:set>
                                    <p:animEffect transition="in" filter="fade">
                                      <p:cBhvr>
                                        <p:cTn id="13" dur="500"/>
                                        <p:tgtEl>
                                          <p:spTgt spid="92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6"/>
                                        </p:tgtEl>
                                        <p:attrNameLst>
                                          <p:attrName>style.visibility</p:attrName>
                                        </p:attrNameLst>
                                      </p:cBhvr>
                                      <p:to>
                                        <p:strVal val="visible"/>
                                      </p:to>
                                    </p:set>
                                    <p:animEffect transition="in" filter="fade">
                                      <p:cBhvr>
                                        <p:cTn id="16" dur="500"/>
                                        <p:tgtEl>
                                          <p:spTgt spid="9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27"/>
                                        </p:tgtEl>
                                        <p:attrNameLst>
                                          <p:attrName>style.visibility</p:attrName>
                                        </p:attrNameLst>
                                      </p:cBhvr>
                                      <p:to>
                                        <p:strVal val="visible"/>
                                      </p:to>
                                    </p:set>
                                    <p:animEffect transition="in" filter="fade">
                                      <p:cBhvr>
                                        <p:cTn id="19" dur="500"/>
                                        <p:tgtEl>
                                          <p:spTgt spid="9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28"/>
                                        </p:tgtEl>
                                        <p:attrNameLst>
                                          <p:attrName>style.visibility</p:attrName>
                                        </p:attrNameLst>
                                      </p:cBhvr>
                                      <p:to>
                                        <p:strVal val="visible"/>
                                      </p:to>
                                    </p:set>
                                    <p:animEffect transition="in" filter="fade">
                                      <p:cBhvr>
                                        <p:cTn id="22" dur="500"/>
                                        <p:tgtEl>
                                          <p:spTgt spid="928"/>
                                        </p:tgtEl>
                                      </p:cBhvr>
                                    </p:animEffect>
                                  </p:childTnLst>
                                </p:cTn>
                              </p:par>
                              <p:par>
                                <p:cTn id="23" presetID="10" presetClass="entr" presetSubtype="0" fill="hold" nodeType="withEffect">
                                  <p:stCondLst>
                                    <p:cond delay="0"/>
                                  </p:stCondLst>
                                  <p:childTnLst>
                                    <p:set>
                                      <p:cBhvr>
                                        <p:cTn id="24" dur="1" fill="hold">
                                          <p:stCondLst>
                                            <p:cond delay="0"/>
                                          </p:stCondLst>
                                        </p:cTn>
                                        <p:tgtEl>
                                          <p:spTgt spid="929"/>
                                        </p:tgtEl>
                                        <p:attrNameLst>
                                          <p:attrName>style.visibility</p:attrName>
                                        </p:attrNameLst>
                                      </p:cBhvr>
                                      <p:to>
                                        <p:strVal val="visible"/>
                                      </p:to>
                                    </p:set>
                                    <p:animEffect transition="in" filter="fade">
                                      <p:cBhvr>
                                        <p:cTn id="25" dur="500"/>
                                        <p:tgtEl>
                                          <p:spTgt spid="929"/>
                                        </p:tgtEl>
                                      </p:cBhvr>
                                    </p:animEffect>
                                  </p:childTnLst>
                                </p:cTn>
                              </p:par>
                              <p:par>
                                <p:cTn id="26" presetID="10" presetClass="entr" presetSubtype="0" fill="hold" nodeType="withEffect">
                                  <p:stCondLst>
                                    <p:cond delay="0"/>
                                  </p:stCondLst>
                                  <p:childTnLst>
                                    <p:set>
                                      <p:cBhvr>
                                        <p:cTn id="27" dur="1" fill="hold">
                                          <p:stCondLst>
                                            <p:cond delay="0"/>
                                          </p:stCondLst>
                                        </p:cTn>
                                        <p:tgtEl>
                                          <p:spTgt spid="943"/>
                                        </p:tgtEl>
                                        <p:attrNameLst>
                                          <p:attrName>style.visibility</p:attrName>
                                        </p:attrNameLst>
                                      </p:cBhvr>
                                      <p:to>
                                        <p:strVal val="visible"/>
                                      </p:to>
                                    </p:set>
                                    <p:animEffect transition="in" filter="fade">
                                      <p:cBhvr>
                                        <p:cTn id="28" dur="500"/>
                                        <p:tgtEl>
                                          <p:spTgt spid="943"/>
                                        </p:tgtEl>
                                      </p:cBhvr>
                                    </p:animEffect>
                                  </p:childTnLst>
                                </p:cTn>
                              </p:par>
                              <p:par>
                                <p:cTn id="29" presetID="10" presetClass="entr" presetSubtype="0" fill="hold" nodeType="withEffect">
                                  <p:stCondLst>
                                    <p:cond delay="0"/>
                                  </p:stCondLst>
                                  <p:childTnLst>
                                    <p:set>
                                      <p:cBhvr>
                                        <p:cTn id="30" dur="1" fill="hold">
                                          <p:stCondLst>
                                            <p:cond delay="0"/>
                                          </p:stCondLst>
                                        </p:cTn>
                                        <p:tgtEl>
                                          <p:spTgt spid="960"/>
                                        </p:tgtEl>
                                        <p:attrNameLst>
                                          <p:attrName>style.visibility</p:attrName>
                                        </p:attrNameLst>
                                      </p:cBhvr>
                                      <p:to>
                                        <p:strVal val="visible"/>
                                      </p:to>
                                    </p:set>
                                    <p:animEffect transition="in" filter="fade">
                                      <p:cBhvr>
                                        <p:cTn id="31" dur="500"/>
                                        <p:tgtEl>
                                          <p:spTgt spid="9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 grpId="0" build="p"/>
      <p:bldP spid="924" grpId="0" build="p"/>
      <p:bldP spid="925" grpId="0" build="p"/>
      <p:bldP spid="926" grpId="0" animBg="1"/>
      <p:bldP spid="927" grpId="0" animBg="1"/>
      <p:bldP spid="928"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Datasets</a:t>
            </a:r>
          </a:p>
        </p:txBody>
      </p:sp>
      <p:sp>
        <p:nvSpPr>
          <p:cNvPr id="923" name="Google Shape;923;p47"/>
          <p:cNvSpPr txBox="1">
            <a:spLocks noGrp="1"/>
          </p:cNvSpPr>
          <p:nvPr>
            <p:ph type="subTitle" idx="4"/>
          </p:nvPr>
        </p:nvSpPr>
        <p:spPr>
          <a:xfrm>
            <a:off x="719950" y="2681175"/>
            <a:ext cx="2341500" cy="485400"/>
          </a:xfrm>
          <a:prstGeom prst="rect">
            <a:avLst/>
          </a:prstGeom>
        </p:spPr>
        <p:txBody>
          <a:bodyPr spcFirstLastPara="1" wrap="square" lIns="91425" tIns="91425" rIns="91425" bIns="91425" anchor="b" anchorCtr="0">
            <a:noAutofit/>
          </a:bodyPr>
          <a:lstStyle/>
          <a:p>
            <a:pPr marL="0" indent="0"/>
            <a:r>
              <a:rPr lang="en"/>
              <a:t>2200 Records</a:t>
            </a:r>
            <a:endParaRPr lang="en-US"/>
          </a:p>
        </p:txBody>
      </p:sp>
      <p:sp>
        <p:nvSpPr>
          <p:cNvPr id="925" name="Google Shape;925;p47"/>
          <p:cNvSpPr txBox="1">
            <a:spLocks noGrp="1"/>
          </p:cNvSpPr>
          <p:nvPr>
            <p:ph type="subTitle" idx="6"/>
          </p:nvPr>
        </p:nvSpPr>
        <p:spPr>
          <a:xfrm>
            <a:off x="6082550" y="2681175"/>
            <a:ext cx="2341500" cy="485400"/>
          </a:xfrm>
          <a:prstGeom prst="rect">
            <a:avLst/>
          </a:prstGeom>
        </p:spPr>
        <p:txBody>
          <a:bodyPr spcFirstLastPara="1" wrap="square" lIns="91425" tIns="91425" rIns="91425" bIns="91425" anchor="b" anchorCtr="0">
            <a:noAutofit/>
          </a:bodyPr>
          <a:lstStyle/>
          <a:p>
            <a:r>
              <a:rPr lang="en"/>
              <a:t>22 Classes</a:t>
            </a:r>
            <a:endParaRPr lang="en" b="0"/>
          </a:p>
        </p:txBody>
      </p:sp>
      <p:sp>
        <p:nvSpPr>
          <p:cNvPr id="926" name="Google Shape;926;p47"/>
          <p:cNvSpPr/>
          <p:nvPr/>
        </p:nvSpPr>
        <p:spPr>
          <a:xfrm>
            <a:off x="68913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15287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42100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47"/>
          <p:cNvGrpSpPr/>
          <p:nvPr/>
        </p:nvGrpSpPr>
        <p:grpSpPr>
          <a:xfrm>
            <a:off x="1719563" y="2060276"/>
            <a:ext cx="342273" cy="343486"/>
            <a:chOff x="5785225" y="2207025"/>
            <a:chExt cx="254025" cy="254925"/>
          </a:xfrm>
        </p:grpSpPr>
        <p:sp>
          <p:nvSpPr>
            <p:cNvPr id="930" name="Google Shape;930;p47"/>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7"/>
          <p:cNvGrpSpPr/>
          <p:nvPr/>
        </p:nvGrpSpPr>
        <p:grpSpPr>
          <a:xfrm>
            <a:off x="7080799" y="2060299"/>
            <a:ext cx="345002" cy="343452"/>
            <a:chOff x="1932475" y="2610625"/>
            <a:chExt cx="256050" cy="254900"/>
          </a:xfrm>
        </p:grpSpPr>
        <p:sp>
          <p:nvSpPr>
            <p:cNvPr id="944" name="Google Shape;944;p47"/>
            <p:cNvSpPr/>
            <p:nvPr/>
          </p:nvSpPr>
          <p:spPr>
            <a:xfrm>
              <a:off x="2053025" y="2731100"/>
              <a:ext cx="14975" cy="34875"/>
            </a:xfrm>
            <a:custGeom>
              <a:avLst/>
              <a:gdLst/>
              <a:ahLst/>
              <a:cxnLst/>
              <a:rect l="l" t="t" r="r" b="b"/>
              <a:pathLst>
                <a:path w="599" h="1395" extrusionOk="0">
                  <a:moveTo>
                    <a:pt x="300" y="0"/>
                  </a:moveTo>
                  <a:cubicBezTo>
                    <a:pt x="135" y="0"/>
                    <a:pt x="1" y="134"/>
                    <a:pt x="1" y="299"/>
                  </a:cubicBezTo>
                  <a:lnTo>
                    <a:pt x="1" y="1096"/>
                  </a:lnTo>
                  <a:cubicBezTo>
                    <a:pt x="1" y="1261"/>
                    <a:pt x="135" y="1395"/>
                    <a:pt x="300" y="1395"/>
                  </a:cubicBezTo>
                  <a:cubicBezTo>
                    <a:pt x="465" y="1395"/>
                    <a:pt x="598" y="1261"/>
                    <a:pt x="598" y="1096"/>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2053025" y="2780875"/>
              <a:ext cx="14975" cy="34875"/>
            </a:xfrm>
            <a:custGeom>
              <a:avLst/>
              <a:gdLst/>
              <a:ahLst/>
              <a:cxnLst/>
              <a:rect l="l" t="t" r="r" b="b"/>
              <a:pathLst>
                <a:path w="599" h="1395" extrusionOk="0">
                  <a:moveTo>
                    <a:pt x="300" y="1"/>
                  </a:moveTo>
                  <a:cubicBezTo>
                    <a:pt x="135" y="1"/>
                    <a:pt x="1" y="134"/>
                    <a:pt x="1" y="299"/>
                  </a:cubicBezTo>
                  <a:lnTo>
                    <a:pt x="1" y="1096"/>
                  </a:lnTo>
                  <a:cubicBezTo>
                    <a:pt x="1" y="1261"/>
                    <a:pt x="135" y="1394"/>
                    <a:pt x="300" y="1394"/>
                  </a:cubicBezTo>
                  <a:cubicBezTo>
                    <a:pt x="465" y="1394"/>
                    <a:pt x="598" y="1261"/>
                    <a:pt x="598" y="1096"/>
                  </a:cubicBezTo>
                  <a:lnTo>
                    <a:pt x="598" y="299"/>
                  </a:lnTo>
                  <a:cubicBezTo>
                    <a:pt x="598" y="134"/>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2053025" y="2830675"/>
              <a:ext cx="14975" cy="34850"/>
            </a:xfrm>
            <a:custGeom>
              <a:avLst/>
              <a:gdLst/>
              <a:ahLst/>
              <a:cxnLst/>
              <a:rect l="l" t="t" r="r" b="b"/>
              <a:pathLst>
                <a:path w="599" h="1394" extrusionOk="0">
                  <a:moveTo>
                    <a:pt x="300" y="0"/>
                  </a:moveTo>
                  <a:cubicBezTo>
                    <a:pt x="135" y="0"/>
                    <a:pt x="1" y="134"/>
                    <a:pt x="1" y="299"/>
                  </a:cubicBezTo>
                  <a:lnTo>
                    <a:pt x="1" y="1095"/>
                  </a:lnTo>
                  <a:cubicBezTo>
                    <a:pt x="1" y="1260"/>
                    <a:pt x="135" y="1394"/>
                    <a:pt x="300" y="1394"/>
                  </a:cubicBezTo>
                  <a:cubicBezTo>
                    <a:pt x="465" y="1394"/>
                    <a:pt x="598" y="1260"/>
                    <a:pt x="598" y="1095"/>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2083975" y="2748400"/>
              <a:ext cx="21725" cy="34200"/>
            </a:xfrm>
            <a:custGeom>
              <a:avLst/>
              <a:gdLst/>
              <a:ahLst/>
              <a:cxnLst/>
              <a:rect l="l" t="t" r="r" b="b"/>
              <a:pathLst>
                <a:path w="869" h="1368" extrusionOk="0">
                  <a:moveTo>
                    <a:pt x="332" y="1"/>
                  </a:moveTo>
                  <a:cubicBezTo>
                    <a:pt x="306" y="1"/>
                    <a:pt x="280" y="4"/>
                    <a:pt x="254" y="11"/>
                  </a:cubicBezTo>
                  <a:cubicBezTo>
                    <a:pt x="94" y="54"/>
                    <a:pt x="0" y="217"/>
                    <a:pt x="43" y="377"/>
                  </a:cubicBezTo>
                  <a:lnTo>
                    <a:pt x="249" y="1146"/>
                  </a:lnTo>
                  <a:cubicBezTo>
                    <a:pt x="285" y="1280"/>
                    <a:pt x="405" y="1368"/>
                    <a:pt x="537" y="1368"/>
                  </a:cubicBezTo>
                  <a:cubicBezTo>
                    <a:pt x="563" y="1368"/>
                    <a:pt x="589" y="1364"/>
                    <a:pt x="615" y="1357"/>
                  </a:cubicBezTo>
                  <a:cubicBezTo>
                    <a:pt x="774" y="1315"/>
                    <a:pt x="869" y="1150"/>
                    <a:pt x="826" y="992"/>
                  </a:cubicBezTo>
                  <a:lnTo>
                    <a:pt x="620" y="222"/>
                  </a:lnTo>
                  <a:cubicBezTo>
                    <a:pt x="584" y="89"/>
                    <a:pt x="463"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2096850" y="2796500"/>
              <a:ext cx="21750" cy="34200"/>
            </a:xfrm>
            <a:custGeom>
              <a:avLst/>
              <a:gdLst/>
              <a:ahLst/>
              <a:cxnLst/>
              <a:rect l="l" t="t" r="r" b="b"/>
              <a:pathLst>
                <a:path w="870" h="1368" extrusionOk="0">
                  <a:moveTo>
                    <a:pt x="332" y="0"/>
                  </a:moveTo>
                  <a:cubicBezTo>
                    <a:pt x="306" y="0"/>
                    <a:pt x="280" y="4"/>
                    <a:pt x="254" y="11"/>
                  </a:cubicBezTo>
                  <a:cubicBezTo>
                    <a:pt x="95" y="53"/>
                    <a:pt x="0" y="217"/>
                    <a:pt x="43" y="376"/>
                  </a:cubicBezTo>
                  <a:lnTo>
                    <a:pt x="249" y="1146"/>
                  </a:lnTo>
                  <a:cubicBezTo>
                    <a:pt x="285" y="1279"/>
                    <a:pt x="406" y="1367"/>
                    <a:pt x="537" y="1367"/>
                  </a:cubicBezTo>
                  <a:cubicBezTo>
                    <a:pt x="563" y="1367"/>
                    <a:pt x="589" y="1364"/>
                    <a:pt x="615" y="1357"/>
                  </a:cubicBezTo>
                  <a:cubicBezTo>
                    <a:pt x="775" y="1314"/>
                    <a:pt x="869" y="1150"/>
                    <a:pt x="826" y="991"/>
                  </a:cubicBezTo>
                  <a:lnTo>
                    <a:pt x="620" y="222"/>
                  </a:lnTo>
                  <a:cubicBezTo>
                    <a:pt x="584" y="88"/>
                    <a:pt x="464"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2015325" y="2748400"/>
              <a:ext cx="21725" cy="34200"/>
            </a:xfrm>
            <a:custGeom>
              <a:avLst/>
              <a:gdLst/>
              <a:ahLst/>
              <a:cxnLst/>
              <a:rect l="l" t="t" r="r" b="b"/>
              <a:pathLst>
                <a:path w="869" h="1368" extrusionOk="0">
                  <a:moveTo>
                    <a:pt x="537" y="1"/>
                  </a:moveTo>
                  <a:cubicBezTo>
                    <a:pt x="406" y="1"/>
                    <a:pt x="285" y="89"/>
                    <a:pt x="249" y="222"/>
                  </a:cubicBezTo>
                  <a:lnTo>
                    <a:pt x="43" y="992"/>
                  </a:lnTo>
                  <a:cubicBezTo>
                    <a:pt x="0" y="1151"/>
                    <a:pt x="94" y="1315"/>
                    <a:pt x="254" y="1357"/>
                  </a:cubicBezTo>
                  <a:cubicBezTo>
                    <a:pt x="280" y="1364"/>
                    <a:pt x="306" y="1368"/>
                    <a:pt x="332" y="1368"/>
                  </a:cubicBezTo>
                  <a:cubicBezTo>
                    <a:pt x="463" y="1368"/>
                    <a:pt x="584" y="1280"/>
                    <a:pt x="620" y="1146"/>
                  </a:cubicBezTo>
                  <a:lnTo>
                    <a:pt x="826" y="377"/>
                  </a:lnTo>
                  <a:cubicBezTo>
                    <a:pt x="869" y="217"/>
                    <a:pt x="775" y="54"/>
                    <a:pt x="615" y="11"/>
                  </a:cubicBezTo>
                  <a:cubicBezTo>
                    <a:pt x="589" y="4"/>
                    <a:pt x="56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2002450" y="2796500"/>
              <a:ext cx="21725" cy="34200"/>
            </a:xfrm>
            <a:custGeom>
              <a:avLst/>
              <a:gdLst/>
              <a:ahLst/>
              <a:cxnLst/>
              <a:rect l="l" t="t" r="r" b="b"/>
              <a:pathLst>
                <a:path w="869" h="1368" extrusionOk="0">
                  <a:moveTo>
                    <a:pt x="537" y="0"/>
                  </a:moveTo>
                  <a:cubicBezTo>
                    <a:pt x="405" y="0"/>
                    <a:pt x="285" y="88"/>
                    <a:pt x="249" y="222"/>
                  </a:cubicBezTo>
                  <a:lnTo>
                    <a:pt x="43" y="991"/>
                  </a:lnTo>
                  <a:cubicBezTo>
                    <a:pt x="0" y="1150"/>
                    <a:pt x="94" y="1314"/>
                    <a:pt x="254" y="1357"/>
                  </a:cubicBezTo>
                  <a:cubicBezTo>
                    <a:pt x="280" y="1364"/>
                    <a:pt x="306" y="1367"/>
                    <a:pt x="332" y="1367"/>
                  </a:cubicBezTo>
                  <a:cubicBezTo>
                    <a:pt x="463" y="1367"/>
                    <a:pt x="584" y="1279"/>
                    <a:pt x="620" y="1146"/>
                  </a:cubicBezTo>
                  <a:lnTo>
                    <a:pt x="826" y="376"/>
                  </a:lnTo>
                  <a:cubicBezTo>
                    <a:pt x="869" y="217"/>
                    <a:pt x="774" y="53"/>
                    <a:pt x="615" y="11"/>
                  </a:cubicBezTo>
                  <a:cubicBezTo>
                    <a:pt x="589" y="4"/>
                    <a:pt x="563"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2111700" y="2731100"/>
              <a:ext cx="27025" cy="32200"/>
            </a:xfrm>
            <a:custGeom>
              <a:avLst/>
              <a:gdLst/>
              <a:ahLst/>
              <a:cxnLst/>
              <a:rect l="l" t="t" r="r" b="b"/>
              <a:pathLst>
                <a:path w="1081" h="1288" extrusionOk="0">
                  <a:moveTo>
                    <a:pt x="341" y="0"/>
                  </a:moveTo>
                  <a:cubicBezTo>
                    <a:pt x="291" y="0"/>
                    <a:pt x="240" y="13"/>
                    <a:pt x="193" y="40"/>
                  </a:cubicBezTo>
                  <a:cubicBezTo>
                    <a:pt x="50" y="123"/>
                    <a:pt x="1" y="306"/>
                    <a:pt x="83" y="448"/>
                  </a:cubicBezTo>
                  <a:lnTo>
                    <a:pt x="481" y="1138"/>
                  </a:lnTo>
                  <a:cubicBezTo>
                    <a:pt x="537" y="1234"/>
                    <a:pt x="637" y="1288"/>
                    <a:pt x="741" y="1288"/>
                  </a:cubicBezTo>
                  <a:cubicBezTo>
                    <a:pt x="791" y="1288"/>
                    <a:pt x="843" y="1275"/>
                    <a:pt x="890" y="1248"/>
                  </a:cubicBezTo>
                  <a:cubicBezTo>
                    <a:pt x="1032" y="1165"/>
                    <a:pt x="1081" y="982"/>
                    <a:pt x="999" y="839"/>
                  </a:cubicBezTo>
                  <a:lnTo>
                    <a:pt x="601" y="149"/>
                  </a:lnTo>
                  <a:cubicBezTo>
                    <a:pt x="545" y="54"/>
                    <a:pt x="445"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2136600" y="2774200"/>
              <a:ext cx="27050" cy="32225"/>
            </a:xfrm>
            <a:custGeom>
              <a:avLst/>
              <a:gdLst/>
              <a:ahLst/>
              <a:cxnLst/>
              <a:rect l="l" t="t" r="r" b="b"/>
              <a:pathLst>
                <a:path w="1082" h="1289" extrusionOk="0">
                  <a:moveTo>
                    <a:pt x="341" y="1"/>
                  </a:moveTo>
                  <a:cubicBezTo>
                    <a:pt x="291" y="1"/>
                    <a:pt x="239" y="14"/>
                    <a:pt x="192" y="41"/>
                  </a:cubicBezTo>
                  <a:cubicBezTo>
                    <a:pt x="49" y="124"/>
                    <a:pt x="0" y="306"/>
                    <a:pt x="83" y="449"/>
                  </a:cubicBezTo>
                  <a:lnTo>
                    <a:pt x="481" y="1139"/>
                  </a:lnTo>
                  <a:cubicBezTo>
                    <a:pt x="536" y="1235"/>
                    <a:pt x="637" y="1288"/>
                    <a:pt x="741" y="1288"/>
                  </a:cubicBezTo>
                  <a:cubicBezTo>
                    <a:pt x="791" y="1288"/>
                    <a:pt x="842" y="1275"/>
                    <a:pt x="889" y="1248"/>
                  </a:cubicBezTo>
                  <a:cubicBezTo>
                    <a:pt x="1032" y="1165"/>
                    <a:pt x="1081" y="983"/>
                    <a:pt x="998" y="840"/>
                  </a:cubicBezTo>
                  <a:lnTo>
                    <a:pt x="600" y="150"/>
                  </a:lnTo>
                  <a:cubicBezTo>
                    <a:pt x="545" y="54"/>
                    <a:pt x="445"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2161500" y="2817325"/>
              <a:ext cx="27025" cy="32200"/>
            </a:xfrm>
            <a:custGeom>
              <a:avLst/>
              <a:gdLst/>
              <a:ahLst/>
              <a:cxnLst/>
              <a:rect l="l" t="t" r="r" b="b"/>
              <a:pathLst>
                <a:path w="1081" h="1288" extrusionOk="0">
                  <a:moveTo>
                    <a:pt x="341" y="0"/>
                  </a:moveTo>
                  <a:cubicBezTo>
                    <a:pt x="290" y="0"/>
                    <a:pt x="239" y="13"/>
                    <a:pt x="192" y="40"/>
                  </a:cubicBezTo>
                  <a:cubicBezTo>
                    <a:pt x="49" y="123"/>
                    <a:pt x="1" y="306"/>
                    <a:pt x="83" y="449"/>
                  </a:cubicBezTo>
                  <a:lnTo>
                    <a:pt x="481" y="1139"/>
                  </a:lnTo>
                  <a:cubicBezTo>
                    <a:pt x="536" y="1234"/>
                    <a:pt x="637" y="1288"/>
                    <a:pt x="740" y="1288"/>
                  </a:cubicBezTo>
                  <a:cubicBezTo>
                    <a:pt x="791" y="1288"/>
                    <a:pt x="842" y="1275"/>
                    <a:pt x="889" y="1248"/>
                  </a:cubicBezTo>
                  <a:cubicBezTo>
                    <a:pt x="1032" y="1165"/>
                    <a:pt x="1081" y="982"/>
                    <a:pt x="999" y="840"/>
                  </a:cubicBezTo>
                  <a:lnTo>
                    <a:pt x="600" y="150"/>
                  </a:lnTo>
                  <a:cubicBezTo>
                    <a:pt x="545" y="54"/>
                    <a:pt x="444"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982275" y="2731100"/>
              <a:ext cx="27050" cy="32200"/>
            </a:xfrm>
            <a:custGeom>
              <a:avLst/>
              <a:gdLst/>
              <a:ahLst/>
              <a:cxnLst/>
              <a:rect l="l" t="t" r="r" b="b"/>
              <a:pathLst>
                <a:path w="1082" h="1288" extrusionOk="0">
                  <a:moveTo>
                    <a:pt x="740" y="0"/>
                  </a:moveTo>
                  <a:cubicBezTo>
                    <a:pt x="637" y="0"/>
                    <a:pt x="536" y="54"/>
                    <a:pt x="481" y="149"/>
                  </a:cubicBezTo>
                  <a:lnTo>
                    <a:pt x="83" y="839"/>
                  </a:lnTo>
                  <a:cubicBezTo>
                    <a:pt x="0" y="982"/>
                    <a:pt x="49" y="1165"/>
                    <a:pt x="192" y="1248"/>
                  </a:cubicBezTo>
                  <a:cubicBezTo>
                    <a:pt x="239" y="1275"/>
                    <a:pt x="290" y="1288"/>
                    <a:pt x="341" y="1288"/>
                  </a:cubicBezTo>
                  <a:cubicBezTo>
                    <a:pt x="444" y="1288"/>
                    <a:pt x="545" y="1234"/>
                    <a:pt x="600" y="1138"/>
                  </a:cubicBezTo>
                  <a:lnTo>
                    <a:pt x="998" y="448"/>
                  </a:lnTo>
                  <a:cubicBezTo>
                    <a:pt x="1081" y="306"/>
                    <a:pt x="1032" y="123"/>
                    <a:pt x="889" y="40"/>
                  </a:cubicBezTo>
                  <a:cubicBezTo>
                    <a:pt x="842" y="13"/>
                    <a:pt x="791" y="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957375" y="2774200"/>
              <a:ext cx="27025" cy="32225"/>
            </a:xfrm>
            <a:custGeom>
              <a:avLst/>
              <a:gdLst/>
              <a:ahLst/>
              <a:cxnLst/>
              <a:rect l="l" t="t" r="r" b="b"/>
              <a:pathLst>
                <a:path w="1081" h="1289" extrusionOk="0">
                  <a:moveTo>
                    <a:pt x="741" y="1"/>
                  </a:moveTo>
                  <a:cubicBezTo>
                    <a:pt x="637" y="1"/>
                    <a:pt x="537" y="54"/>
                    <a:pt x="481" y="150"/>
                  </a:cubicBezTo>
                  <a:lnTo>
                    <a:pt x="83" y="840"/>
                  </a:lnTo>
                  <a:cubicBezTo>
                    <a:pt x="1" y="983"/>
                    <a:pt x="50" y="1165"/>
                    <a:pt x="192" y="1248"/>
                  </a:cubicBezTo>
                  <a:cubicBezTo>
                    <a:pt x="239" y="1275"/>
                    <a:pt x="291" y="1288"/>
                    <a:pt x="341" y="1288"/>
                  </a:cubicBezTo>
                  <a:cubicBezTo>
                    <a:pt x="445" y="1288"/>
                    <a:pt x="545" y="1235"/>
                    <a:pt x="601" y="1139"/>
                  </a:cubicBezTo>
                  <a:lnTo>
                    <a:pt x="999" y="449"/>
                  </a:lnTo>
                  <a:cubicBezTo>
                    <a:pt x="1081" y="306"/>
                    <a:pt x="1032" y="124"/>
                    <a:pt x="890" y="41"/>
                  </a:cubicBezTo>
                  <a:cubicBezTo>
                    <a:pt x="843" y="14"/>
                    <a:pt x="791"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932475" y="2817325"/>
              <a:ext cx="27050" cy="32200"/>
            </a:xfrm>
            <a:custGeom>
              <a:avLst/>
              <a:gdLst/>
              <a:ahLst/>
              <a:cxnLst/>
              <a:rect l="l" t="t" r="r" b="b"/>
              <a:pathLst>
                <a:path w="1082" h="1288" extrusionOk="0">
                  <a:moveTo>
                    <a:pt x="741" y="0"/>
                  </a:moveTo>
                  <a:cubicBezTo>
                    <a:pt x="638" y="0"/>
                    <a:pt x="537" y="54"/>
                    <a:pt x="482" y="150"/>
                  </a:cubicBezTo>
                  <a:lnTo>
                    <a:pt x="84" y="840"/>
                  </a:lnTo>
                  <a:cubicBezTo>
                    <a:pt x="1" y="982"/>
                    <a:pt x="50" y="1165"/>
                    <a:pt x="193" y="1248"/>
                  </a:cubicBezTo>
                  <a:cubicBezTo>
                    <a:pt x="240" y="1275"/>
                    <a:pt x="291" y="1288"/>
                    <a:pt x="342" y="1288"/>
                  </a:cubicBezTo>
                  <a:cubicBezTo>
                    <a:pt x="445" y="1288"/>
                    <a:pt x="545" y="1234"/>
                    <a:pt x="600" y="1139"/>
                  </a:cubicBezTo>
                  <a:lnTo>
                    <a:pt x="1000" y="449"/>
                  </a:lnTo>
                  <a:cubicBezTo>
                    <a:pt x="1082" y="306"/>
                    <a:pt x="1033" y="123"/>
                    <a:pt x="889" y="40"/>
                  </a:cubicBezTo>
                  <a:cubicBezTo>
                    <a:pt x="843" y="13"/>
                    <a:pt x="792"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987075" y="2685300"/>
              <a:ext cx="146850" cy="29875"/>
            </a:xfrm>
            <a:custGeom>
              <a:avLst/>
              <a:gdLst/>
              <a:ahLst/>
              <a:cxnLst/>
              <a:rect l="l" t="t" r="r" b="b"/>
              <a:pathLst>
                <a:path w="5874" h="1195" extrusionOk="0">
                  <a:moveTo>
                    <a:pt x="763" y="0"/>
                  </a:moveTo>
                  <a:cubicBezTo>
                    <a:pt x="506" y="0"/>
                    <a:pt x="278" y="164"/>
                    <a:pt x="196" y="409"/>
                  </a:cubicBezTo>
                  <a:lnTo>
                    <a:pt x="65" y="802"/>
                  </a:lnTo>
                  <a:cubicBezTo>
                    <a:pt x="0" y="996"/>
                    <a:pt x="144" y="1195"/>
                    <a:pt x="349" y="1195"/>
                  </a:cubicBezTo>
                  <a:lnTo>
                    <a:pt x="5526" y="1195"/>
                  </a:lnTo>
                  <a:cubicBezTo>
                    <a:pt x="5730" y="1195"/>
                    <a:pt x="5874" y="996"/>
                    <a:pt x="5809" y="802"/>
                  </a:cubicBezTo>
                  <a:lnTo>
                    <a:pt x="5678" y="409"/>
                  </a:lnTo>
                  <a:cubicBezTo>
                    <a:pt x="5597" y="164"/>
                    <a:pt x="5369" y="0"/>
                    <a:pt x="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933050" y="2610625"/>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2028125" y="2655425"/>
              <a:ext cx="64750" cy="14975"/>
            </a:xfrm>
            <a:custGeom>
              <a:avLst/>
              <a:gdLst/>
              <a:ahLst/>
              <a:cxnLst/>
              <a:rect l="l" t="t" r="r" b="b"/>
              <a:pathLst>
                <a:path w="2590" h="599" extrusionOk="0">
                  <a:moveTo>
                    <a:pt x="1" y="1"/>
                  </a:moveTo>
                  <a:lnTo>
                    <a:pt x="1" y="598"/>
                  </a:lnTo>
                  <a:lnTo>
                    <a:pt x="2590" y="598"/>
                  </a:lnTo>
                  <a:lnTo>
                    <a:pt x="2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7"/>
          <p:cNvGrpSpPr/>
          <p:nvPr/>
        </p:nvGrpSpPr>
        <p:grpSpPr>
          <a:xfrm>
            <a:off x="4396602" y="2060935"/>
            <a:ext cx="350796" cy="342172"/>
            <a:chOff x="4681875" y="3425350"/>
            <a:chExt cx="260350" cy="253950"/>
          </a:xfrm>
        </p:grpSpPr>
        <p:sp>
          <p:nvSpPr>
            <p:cNvPr id="961" name="Google Shape;961;p47"/>
            <p:cNvSpPr/>
            <p:nvPr/>
          </p:nvSpPr>
          <p:spPr>
            <a:xfrm>
              <a:off x="4805525" y="3425350"/>
              <a:ext cx="80700" cy="110375"/>
            </a:xfrm>
            <a:custGeom>
              <a:avLst/>
              <a:gdLst/>
              <a:ahLst/>
              <a:cxnLst/>
              <a:rect l="l" t="t" r="r" b="b"/>
              <a:pathLst>
                <a:path w="3228" h="4415" extrusionOk="0">
                  <a:moveTo>
                    <a:pt x="2547" y="1"/>
                  </a:moveTo>
                  <a:cubicBezTo>
                    <a:pt x="2340" y="1"/>
                    <a:pt x="2139" y="108"/>
                    <a:pt x="2028" y="300"/>
                  </a:cubicBezTo>
                  <a:lnTo>
                    <a:pt x="83" y="3668"/>
                  </a:lnTo>
                  <a:cubicBezTo>
                    <a:pt x="0" y="3811"/>
                    <a:pt x="50" y="3994"/>
                    <a:pt x="192" y="4076"/>
                  </a:cubicBezTo>
                  <a:lnTo>
                    <a:pt x="710" y="4375"/>
                  </a:lnTo>
                  <a:cubicBezTo>
                    <a:pt x="757" y="4402"/>
                    <a:pt x="809" y="4415"/>
                    <a:pt x="859" y="4415"/>
                  </a:cubicBezTo>
                  <a:cubicBezTo>
                    <a:pt x="963" y="4415"/>
                    <a:pt x="1063" y="4361"/>
                    <a:pt x="1118" y="4265"/>
                  </a:cubicBezTo>
                  <a:lnTo>
                    <a:pt x="3062" y="897"/>
                  </a:lnTo>
                  <a:cubicBezTo>
                    <a:pt x="3227" y="611"/>
                    <a:pt x="3130" y="246"/>
                    <a:pt x="2844" y="81"/>
                  </a:cubicBezTo>
                  <a:cubicBezTo>
                    <a:pt x="2750" y="26"/>
                    <a:pt x="2648" y="1"/>
                    <a:pt x="2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4912325" y="3560350"/>
              <a:ext cx="29900" cy="67225"/>
            </a:xfrm>
            <a:custGeom>
              <a:avLst/>
              <a:gdLst/>
              <a:ahLst/>
              <a:cxnLst/>
              <a:rect l="l" t="t" r="r" b="b"/>
              <a:pathLst>
                <a:path w="1196" h="2689" extrusionOk="0">
                  <a:moveTo>
                    <a:pt x="598" y="1"/>
                  </a:moveTo>
                  <a:cubicBezTo>
                    <a:pt x="269" y="1"/>
                    <a:pt x="1" y="269"/>
                    <a:pt x="1" y="599"/>
                  </a:cubicBezTo>
                  <a:lnTo>
                    <a:pt x="1" y="2092"/>
                  </a:lnTo>
                  <a:cubicBezTo>
                    <a:pt x="1" y="2422"/>
                    <a:pt x="269" y="2689"/>
                    <a:pt x="598" y="2689"/>
                  </a:cubicBezTo>
                  <a:lnTo>
                    <a:pt x="897" y="2689"/>
                  </a:lnTo>
                  <a:cubicBezTo>
                    <a:pt x="1062" y="2689"/>
                    <a:pt x="1196" y="2555"/>
                    <a:pt x="1196" y="2390"/>
                  </a:cubicBezTo>
                  <a:lnTo>
                    <a:pt x="1196" y="300"/>
                  </a:lnTo>
                  <a:cubicBezTo>
                    <a:pt x="1196" y="135"/>
                    <a:pt x="1062" y="1"/>
                    <a:pt x="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4681875" y="3471075"/>
              <a:ext cx="215550" cy="208225"/>
            </a:xfrm>
            <a:custGeom>
              <a:avLst/>
              <a:gdLst/>
              <a:ahLst/>
              <a:cxnLst/>
              <a:rect l="l" t="t" r="r" b="b"/>
              <a:pathLst>
                <a:path w="8622" h="8329" extrusionOk="0">
                  <a:moveTo>
                    <a:pt x="2217" y="597"/>
                  </a:moveTo>
                  <a:cubicBezTo>
                    <a:pt x="2301" y="597"/>
                    <a:pt x="2387" y="619"/>
                    <a:pt x="2465" y="664"/>
                  </a:cubicBezTo>
                  <a:lnTo>
                    <a:pt x="2896" y="913"/>
                  </a:lnTo>
                  <a:lnTo>
                    <a:pt x="1222" y="3815"/>
                  </a:lnTo>
                  <a:lnTo>
                    <a:pt x="1221" y="3814"/>
                  </a:lnTo>
                  <a:cubicBezTo>
                    <a:pt x="795" y="3413"/>
                    <a:pt x="683" y="2755"/>
                    <a:pt x="988" y="2226"/>
                  </a:cubicBezTo>
                  <a:lnTo>
                    <a:pt x="1785" y="846"/>
                  </a:lnTo>
                  <a:cubicBezTo>
                    <a:pt x="1877" y="687"/>
                    <a:pt x="2044" y="597"/>
                    <a:pt x="2217" y="597"/>
                  </a:cubicBezTo>
                  <a:close/>
                  <a:moveTo>
                    <a:pt x="2219" y="0"/>
                  </a:moveTo>
                  <a:cubicBezTo>
                    <a:pt x="1840" y="0"/>
                    <a:pt x="1471" y="197"/>
                    <a:pt x="1268" y="548"/>
                  </a:cubicBezTo>
                  <a:lnTo>
                    <a:pt x="471" y="1927"/>
                  </a:lnTo>
                  <a:cubicBezTo>
                    <a:pt x="0" y="2743"/>
                    <a:pt x="208" y="3767"/>
                    <a:pt x="917" y="4342"/>
                  </a:cubicBezTo>
                  <a:lnTo>
                    <a:pt x="657" y="4793"/>
                  </a:lnTo>
                  <a:cubicBezTo>
                    <a:pt x="299" y="5412"/>
                    <a:pt x="511" y="6204"/>
                    <a:pt x="1130" y="6561"/>
                  </a:cubicBezTo>
                  <a:lnTo>
                    <a:pt x="3890" y="8155"/>
                  </a:lnTo>
                  <a:cubicBezTo>
                    <a:pt x="4094" y="8272"/>
                    <a:pt x="4316" y="8328"/>
                    <a:pt x="4535" y="8328"/>
                  </a:cubicBezTo>
                  <a:cubicBezTo>
                    <a:pt x="4983" y="8328"/>
                    <a:pt x="5418" y="8096"/>
                    <a:pt x="5658" y="7681"/>
                  </a:cubicBezTo>
                  <a:lnTo>
                    <a:pt x="5939" y="7193"/>
                  </a:lnTo>
                  <a:lnTo>
                    <a:pt x="8621" y="5848"/>
                  </a:lnTo>
                  <a:lnTo>
                    <a:pt x="8621" y="4233"/>
                  </a:lnTo>
                  <a:lnTo>
                    <a:pt x="8293" y="4311"/>
                  </a:lnTo>
                  <a:lnTo>
                    <a:pt x="7492" y="4503"/>
                  </a:lnTo>
                  <a:lnTo>
                    <a:pt x="8048" y="3542"/>
                  </a:lnTo>
                  <a:cubicBezTo>
                    <a:pt x="8295" y="3113"/>
                    <a:pt x="8148" y="2565"/>
                    <a:pt x="7719" y="2318"/>
                  </a:cubicBezTo>
                  <a:lnTo>
                    <a:pt x="7046" y="1929"/>
                  </a:lnTo>
                  <a:lnTo>
                    <a:pt x="6582" y="2735"/>
                  </a:lnTo>
                  <a:cubicBezTo>
                    <a:pt x="6415" y="3023"/>
                    <a:pt x="6114" y="3183"/>
                    <a:pt x="5804" y="3183"/>
                  </a:cubicBezTo>
                  <a:cubicBezTo>
                    <a:pt x="5652" y="3183"/>
                    <a:pt x="5498" y="3145"/>
                    <a:pt x="5358" y="3063"/>
                  </a:cubicBezTo>
                  <a:lnTo>
                    <a:pt x="4840" y="2765"/>
                  </a:lnTo>
                  <a:cubicBezTo>
                    <a:pt x="4411" y="2517"/>
                    <a:pt x="4264" y="1969"/>
                    <a:pt x="4512" y="1541"/>
                  </a:cubicBezTo>
                  <a:lnTo>
                    <a:pt x="4977" y="735"/>
                  </a:lnTo>
                  <a:lnTo>
                    <a:pt x="4271" y="326"/>
                  </a:lnTo>
                  <a:cubicBezTo>
                    <a:pt x="4129" y="245"/>
                    <a:pt x="3975" y="206"/>
                    <a:pt x="3823" y="206"/>
                  </a:cubicBezTo>
                  <a:cubicBezTo>
                    <a:pt x="3611" y="206"/>
                    <a:pt x="3403" y="281"/>
                    <a:pt x="3239" y="421"/>
                  </a:cubicBezTo>
                  <a:lnTo>
                    <a:pt x="2763" y="146"/>
                  </a:lnTo>
                  <a:cubicBezTo>
                    <a:pt x="2592" y="47"/>
                    <a:pt x="2404" y="0"/>
                    <a:pt x="2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923;p47">
            <a:extLst>
              <a:ext uri="{FF2B5EF4-FFF2-40B4-BE49-F238E27FC236}">
                <a16:creationId xmlns:a16="http://schemas.microsoft.com/office/drawing/2014/main" id="{0AC4E7A6-7573-1195-7EAB-D6BDB4414BC4}"/>
              </a:ext>
            </a:extLst>
          </p:cNvPr>
          <p:cNvSpPr txBox="1">
            <a:spLocks/>
          </p:cNvSpPr>
          <p:nvPr/>
        </p:nvSpPr>
        <p:spPr>
          <a:xfrm>
            <a:off x="498008" y="1127583"/>
            <a:ext cx="4200636" cy="48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lt2"/>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a:solidFill>
                  <a:srgbClr val="008080"/>
                </a:solidFill>
              </a:rPr>
              <a:t>Crop Recommendation Dataset</a:t>
            </a:r>
            <a:endParaRPr lang="en-US"/>
          </a:p>
        </p:txBody>
      </p:sp>
      <p:sp>
        <p:nvSpPr>
          <p:cNvPr id="15" name="Google Shape;924;p47">
            <a:extLst>
              <a:ext uri="{FF2B5EF4-FFF2-40B4-BE49-F238E27FC236}">
                <a16:creationId xmlns:a16="http://schemas.microsoft.com/office/drawing/2014/main" id="{98986416-BE4B-E0C4-B0AF-A28E17CF215B}"/>
              </a:ext>
            </a:extLst>
          </p:cNvPr>
          <p:cNvSpPr txBox="1">
            <a:spLocks noGrp="1"/>
          </p:cNvSpPr>
          <p:nvPr>
            <p:ph type="subTitle" idx="5"/>
          </p:nvPr>
        </p:nvSpPr>
        <p:spPr>
          <a:xfrm>
            <a:off x="2962957" y="2681175"/>
            <a:ext cx="3080582" cy="485400"/>
          </a:xfrm>
          <a:prstGeom prst="rect">
            <a:avLst/>
          </a:prstGeom>
        </p:spPr>
        <p:txBody>
          <a:bodyPr spcFirstLastPara="1" wrap="square" lIns="91425" tIns="91425" rIns="91425" bIns="91425" anchor="b" anchorCtr="0">
            <a:noAutofit/>
          </a:bodyPr>
          <a:lstStyle/>
          <a:p>
            <a:r>
              <a:rPr lang="en">
                <a:solidFill>
                  <a:srgbClr val="008080"/>
                </a:solidFill>
              </a:rPr>
              <a:t>80/20 (Train/ Valid)</a:t>
            </a:r>
            <a:endParaRPr lang="en-US"/>
          </a:p>
        </p:txBody>
      </p:sp>
      <p:pic>
        <p:nvPicPr>
          <p:cNvPr id="2" name="Picture 1">
            <a:extLst>
              <a:ext uri="{FF2B5EF4-FFF2-40B4-BE49-F238E27FC236}">
                <a16:creationId xmlns:a16="http://schemas.microsoft.com/office/drawing/2014/main" id="{06166464-0FDB-CFF2-492C-711B499D1394}"/>
              </a:ext>
            </a:extLst>
          </p:cNvPr>
          <p:cNvPicPr>
            <a:picLocks noChangeAspect="1"/>
          </p:cNvPicPr>
          <p:nvPr/>
        </p:nvPicPr>
        <p:blipFill rotWithShape="1">
          <a:blip r:embed="rId3"/>
          <a:srcRect b="60251"/>
          <a:stretch/>
        </p:blipFill>
        <p:spPr>
          <a:xfrm>
            <a:off x="1649683" y="3297533"/>
            <a:ext cx="6155141" cy="1783289"/>
          </a:xfrm>
          <a:prstGeom prst="rect">
            <a:avLst/>
          </a:prstGeom>
          <a:noFill/>
        </p:spPr>
      </p:pic>
    </p:spTree>
    <p:extLst>
      <p:ext uri="{BB962C8B-B14F-4D97-AF65-F5344CB8AC3E}">
        <p14:creationId xmlns:p14="http://schemas.microsoft.com/office/powerpoint/2010/main" val="939024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3">
                                            <p:txEl>
                                              <p:pRg st="0" end="0"/>
                                            </p:txEl>
                                          </p:spTgt>
                                        </p:tgtEl>
                                        <p:attrNameLst>
                                          <p:attrName>style.visibility</p:attrName>
                                        </p:attrNameLst>
                                      </p:cBhvr>
                                      <p:to>
                                        <p:strVal val="visible"/>
                                      </p:to>
                                    </p:set>
                                    <p:animEffect transition="in" filter="fade">
                                      <p:cBhvr>
                                        <p:cTn id="7" dur="500"/>
                                        <p:tgtEl>
                                          <p:spTgt spid="9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5">
                                            <p:txEl>
                                              <p:pRg st="0" end="0"/>
                                            </p:txEl>
                                          </p:spTgt>
                                        </p:tgtEl>
                                        <p:attrNameLst>
                                          <p:attrName>style.visibility</p:attrName>
                                        </p:attrNameLst>
                                      </p:cBhvr>
                                      <p:to>
                                        <p:strVal val="visible"/>
                                      </p:to>
                                    </p:set>
                                    <p:animEffect transition="in" filter="fade">
                                      <p:cBhvr>
                                        <p:cTn id="10" dur="500"/>
                                        <p:tgtEl>
                                          <p:spTgt spid="92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6"/>
                                        </p:tgtEl>
                                        <p:attrNameLst>
                                          <p:attrName>style.visibility</p:attrName>
                                        </p:attrNameLst>
                                      </p:cBhvr>
                                      <p:to>
                                        <p:strVal val="visible"/>
                                      </p:to>
                                    </p:set>
                                    <p:animEffect transition="in" filter="fade">
                                      <p:cBhvr>
                                        <p:cTn id="13" dur="500"/>
                                        <p:tgtEl>
                                          <p:spTgt spid="9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7"/>
                                        </p:tgtEl>
                                        <p:attrNameLst>
                                          <p:attrName>style.visibility</p:attrName>
                                        </p:attrNameLst>
                                      </p:cBhvr>
                                      <p:to>
                                        <p:strVal val="visible"/>
                                      </p:to>
                                    </p:set>
                                    <p:animEffect transition="in" filter="fade">
                                      <p:cBhvr>
                                        <p:cTn id="16" dur="500"/>
                                        <p:tgtEl>
                                          <p:spTgt spid="9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28"/>
                                        </p:tgtEl>
                                        <p:attrNameLst>
                                          <p:attrName>style.visibility</p:attrName>
                                        </p:attrNameLst>
                                      </p:cBhvr>
                                      <p:to>
                                        <p:strVal val="visible"/>
                                      </p:to>
                                    </p:set>
                                    <p:animEffect transition="in" filter="fade">
                                      <p:cBhvr>
                                        <p:cTn id="19" dur="500"/>
                                        <p:tgtEl>
                                          <p:spTgt spid="928"/>
                                        </p:tgtEl>
                                      </p:cBhvr>
                                    </p:animEffect>
                                  </p:childTnLst>
                                </p:cTn>
                              </p:par>
                              <p:par>
                                <p:cTn id="20" presetID="10" presetClass="entr" presetSubtype="0" fill="hold" nodeType="withEffect">
                                  <p:stCondLst>
                                    <p:cond delay="0"/>
                                  </p:stCondLst>
                                  <p:childTnLst>
                                    <p:set>
                                      <p:cBhvr>
                                        <p:cTn id="21" dur="1" fill="hold">
                                          <p:stCondLst>
                                            <p:cond delay="0"/>
                                          </p:stCondLst>
                                        </p:cTn>
                                        <p:tgtEl>
                                          <p:spTgt spid="929"/>
                                        </p:tgtEl>
                                        <p:attrNameLst>
                                          <p:attrName>style.visibility</p:attrName>
                                        </p:attrNameLst>
                                      </p:cBhvr>
                                      <p:to>
                                        <p:strVal val="visible"/>
                                      </p:to>
                                    </p:set>
                                    <p:animEffect transition="in" filter="fade">
                                      <p:cBhvr>
                                        <p:cTn id="22" dur="500"/>
                                        <p:tgtEl>
                                          <p:spTgt spid="929"/>
                                        </p:tgtEl>
                                      </p:cBhvr>
                                    </p:animEffect>
                                  </p:childTnLst>
                                </p:cTn>
                              </p:par>
                              <p:par>
                                <p:cTn id="23" presetID="10" presetClass="entr" presetSubtype="0" fill="hold" nodeType="withEffect">
                                  <p:stCondLst>
                                    <p:cond delay="0"/>
                                  </p:stCondLst>
                                  <p:childTnLst>
                                    <p:set>
                                      <p:cBhvr>
                                        <p:cTn id="24" dur="1" fill="hold">
                                          <p:stCondLst>
                                            <p:cond delay="0"/>
                                          </p:stCondLst>
                                        </p:cTn>
                                        <p:tgtEl>
                                          <p:spTgt spid="943"/>
                                        </p:tgtEl>
                                        <p:attrNameLst>
                                          <p:attrName>style.visibility</p:attrName>
                                        </p:attrNameLst>
                                      </p:cBhvr>
                                      <p:to>
                                        <p:strVal val="visible"/>
                                      </p:to>
                                    </p:set>
                                    <p:animEffect transition="in" filter="fade">
                                      <p:cBhvr>
                                        <p:cTn id="25" dur="500"/>
                                        <p:tgtEl>
                                          <p:spTgt spid="943"/>
                                        </p:tgtEl>
                                      </p:cBhvr>
                                    </p:animEffect>
                                  </p:childTnLst>
                                </p:cTn>
                              </p:par>
                              <p:par>
                                <p:cTn id="26" presetID="10" presetClass="entr" presetSubtype="0" fill="hold" nodeType="withEffect">
                                  <p:stCondLst>
                                    <p:cond delay="0"/>
                                  </p:stCondLst>
                                  <p:childTnLst>
                                    <p:set>
                                      <p:cBhvr>
                                        <p:cTn id="27" dur="1" fill="hold">
                                          <p:stCondLst>
                                            <p:cond delay="0"/>
                                          </p:stCondLst>
                                        </p:cTn>
                                        <p:tgtEl>
                                          <p:spTgt spid="960"/>
                                        </p:tgtEl>
                                        <p:attrNameLst>
                                          <p:attrName>style.visibility</p:attrName>
                                        </p:attrNameLst>
                                      </p:cBhvr>
                                      <p:to>
                                        <p:strVal val="visible"/>
                                      </p:to>
                                    </p:set>
                                    <p:animEffect transition="in" filter="fade">
                                      <p:cBhvr>
                                        <p:cTn id="28" dur="500"/>
                                        <p:tgtEl>
                                          <p:spTgt spid="9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 grpId="0" build="p"/>
      <p:bldP spid="925" grpId="0" build="p"/>
      <p:bldP spid="926" grpId="0" animBg="1"/>
      <p:bldP spid="927" grpId="0" animBg="1"/>
      <p:bldP spid="928" grpId="0" animBg="1"/>
      <p:bldP spid="3" grpId="0"/>
      <p:bldP spid="1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Crop Diseases Classification</a:t>
            </a:r>
          </a:p>
        </p:txBody>
      </p:sp>
      <p:sp>
        <p:nvSpPr>
          <p:cNvPr id="969" name="Google Shape;969;p48"/>
          <p:cNvSpPr txBox="1">
            <a:spLocks noGrp="1"/>
          </p:cNvSpPr>
          <p:nvPr>
            <p:ph type="subTitle" idx="1"/>
          </p:nvPr>
        </p:nvSpPr>
        <p:spPr>
          <a:xfrm>
            <a:off x="5553329" y="1626967"/>
            <a:ext cx="2701800" cy="1070700"/>
          </a:xfrm>
          <a:prstGeom prst="rect">
            <a:avLst/>
          </a:prstGeom>
        </p:spPr>
        <p:txBody>
          <a:bodyPr spcFirstLastPara="1" wrap="square" lIns="91425" tIns="91425" rIns="91425" bIns="91425" anchor="t" anchorCtr="0">
            <a:noAutofit/>
          </a:bodyPr>
          <a:lstStyle/>
          <a:p>
            <a:pPr marL="285750" indent="-285750">
              <a:lnSpc>
                <a:spcPct val="114999"/>
              </a:lnSpc>
              <a:buFont typeface="Arial" panose="020B0604020202020204" pitchFamily="34" charset="0"/>
              <a:buChar char="•"/>
            </a:pPr>
            <a:r>
              <a:rPr lang="en"/>
              <a:t>Text to Int + one-hot vectors </a:t>
            </a:r>
            <a:endParaRPr lang="en-US"/>
          </a:p>
          <a:p>
            <a:pPr marL="0" indent="0">
              <a:lnSpc>
                <a:spcPct val="114999"/>
              </a:lnSpc>
            </a:pPr>
            <a:endParaRPr lang="en"/>
          </a:p>
        </p:txBody>
      </p:sp>
      <p:sp>
        <p:nvSpPr>
          <p:cNvPr id="970" name="Google Shape;970;p48"/>
          <p:cNvSpPr txBox="1">
            <a:spLocks noGrp="1"/>
          </p:cNvSpPr>
          <p:nvPr>
            <p:ph type="subTitle" idx="2"/>
          </p:nvPr>
        </p:nvSpPr>
        <p:spPr>
          <a:xfrm>
            <a:off x="1217438" y="1607323"/>
            <a:ext cx="2761957" cy="2411784"/>
          </a:xfrm>
          <a:prstGeom prst="rect">
            <a:avLst/>
          </a:prstGeom>
        </p:spPr>
        <p:txBody>
          <a:bodyPr spcFirstLastPara="1" wrap="square" lIns="91425" tIns="91425" rIns="91425" bIns="91425" anchor="t" anchorCtr="0">
            <a:noAutofit/>
          </a:bodyPr>
          <a:lstStyle/>
          <a:p>
            <a:pPr marL="285750" indent="-285750">
              <a:buFont typeface="Arial"/>
              <a:buChar char="•"/>
            </a:pPr>
            <a:r>
              <a:rPr lang="en"/>
              <a:t>(256, 256) Image size</a:t>
            </a:r>
          </a:p>
          <a:p>
            <a:pPr marL="285750" indent="-285750">
              <a:lnSpc>
                <a:spcPct val="114999"/>
              </a:lnSpc>
              <a:buFont typeface="Arial"/>
              <a:buChar char="•"/>
            </a:pPr>
            <a:r>
              <a:rPr lang="en" err="1"/>
              <a:t>Relu</a:t>
            </a:r>
            <a:r>
              <a:rPr lang="en"/>
              <a:t> Activate Function</a:t>
            </a:r>
          </a:p>
          <a:p>
            <a:pPr marL="285750" indent="-285750">
              <a:lnSpc>
                <a:spcPct val="114999"/>
              </a:lnSpc>
              <a:buFont typeface="Arial"/>
              <a:buChar char="•"/>
            </a:pPr>
            <a:r>
              <a:rPr lang="en" err="1"/>
              <a:t>Softmax</a:t>
            </a:r>
            <a:r>
              <a:rPr lang="en"/>
              <a:t> Activation Function</a:t>
            </a:r>
          </a:p>
          <a:p>
            <a:pPr marL="285750" indent="-285750">
              <a:lnSpc>
                <a:spcPct val="114999"/>
              </a:lnSpc>
              <a:buFont typeface="Arial"/>
              <a:buChar char="•"/>
            </a:pPr>
            <a:r>
              <a:rPr lang="en"/>
              <a:t>LR = 0.0001</a:t>
            </a:r>
          </a:p>
          <a:p>
            <a:pPr marL="285750" indent="-285750">
              <a:lnSpc>
                <a:spcPct val="114999"/>
              </a:lnSpc>
              <a:buFont typeface="Arial"/>
              <a:buChar char="•"/>
            </a:pPr>
            <a:r>
              <a:rPr lang="en"/>
              <a:t>Adam Optimizer</a:t>
            </a:r>
          </a:p>
          <a:p>
            <a:pPr marL="285750" indent="-285750">
              <a:lnSpc>
                <a:spcPct val="114999"/>
              </a:lnSpc>
              <a:buFont typeface="Arial"/>
              <a:buChar char="•"/>
            </a:pPr>
            <a:r>
              <a:rPr lang="x-none" sz="1400"/>
              <a:t>Sparse Categrical Crossentropy</a:t>
            </a:r>
          </a:p>
          <a:p>
            <a:pPr marL="285750" indent="-285750">
              <a:lnSpc>
                <a:spcPct val="114999"/>
              </a:lnSpc>
              <a:buFont typeface="Arial"/>
              <a:buChar char="•"/>
            </a:pPr>
            <a:endParaRPr lang="en"/>
          </a:p>
        </p:txBody>
      </p:sp>
      <p:sp>
        <p:nvSpPr>
          <p:cNvPr id="972" name="Google Shape;972;p48"/>
          <p:cNvSpPr txBox="1">
            <a:spLocks noGrp="1"/>
          </p:cNvSpPr>
          <p:nvPr>
            <p:ph type="subTitle" idx="4"/>
          </p:nvPr>
        </p:nvSpPr>
        <p:spPr>
          <a:xfrm>
            <a:off x="5557400" y="3405125"/>
            <a:ext cx="3054972" cy="1070700"/>
          </a:xfrm>
          <a:prstGeom prst="rect">
            <a:avLst/>
          </a:prstGeom>
        </p:spPr>
        <p:txBody>
          <a:bodyPr spcFirstLastPara="1" wrap="square" lIns="91425" tIns="91425" rIns="91425" bIns="91425" anchor="t" anchorCtr="0">
            <a:noAutofit/>
          </a:bodyPr>
          <a:lstStyle/>
          <a:p>
            <a:pPr>
              <a:lnSpc>
                <a:spcPct val="114999"/>
              </a:lnSpc>
              <a:buFont typeface="Arial" panose="020B0604020202020204" pitchFamily="34" charset="0"/>
              <a:buChar char="•"/>
            </a:pPr>
            <a:r>
              <a:rPr lang="en"/>
              <a:t>Model size 107 MB</a:t>
            </a:r>
          </a:p>
          <a:p>
            <a:pPr>
              <a:lnSpc>
                <a:spcPct val="114999"/>
              </a:lnSpc>
              <a:buFont typeface="Arial" panose="020B0604020202020204" pitchFamily="34" charset="0"/>
              <a:buChar char="•"/>
            </a:pPr>
            <a:r>
              <a:rPr lang="en-US"/>
              <a:t>Post-training quantization</a:t>
            </a:r>
            <a:endParaRPr lang="en"/>
          </a:p>
        </p:txBody>
      </p:sp>
      <p:sp>
        <p:nvSpPr>
          <p:cNvPr id="973" name="Google Shape;973;p48"/>
          <p:cNvSpPr txBox="1">
            <a:spLocks noGrp="1"/>
          </p:cNvSpPr>
          <p:nvPr>
            <p:ph type="subTitle" idx="5"/>
          </p:nvPr>
        </p:nvSpPr>
        <p:spPr>
          <a:xfrm>
            <a:off x="5553330" y="1258641"/>
            <a:ext cx="2701800" cy="429300"/>
          </a:xfrm>
          <a:prstGeom prst="rect">
            <a:avLst/>
          </a:prstGeom>
        </p:spPr>
        <p:txBody>
          <a:bodyPr spcFirstLastPara="1" wrap="square" lIns="91425" tIns="91425" rIns="91425" bIns="91425" anchor="b" anchorCtr="0">
            <a:noAutofit/>
          </a:bodyPr>
          <a:lstStyle/>
          <a:p>
            <a:pPr algn="ctr"/>
            <a:r>
              <a:rPr lang="en"/>
              <a:t>Label Binarizer</a:t>
            </a:r>
            <a:endParaRPr lang="en" b="0"/>
          </a:p>
        </p:txBody>
      </p:sp>
      <p:sp>
        <p:nvSpPr>
          <p:cNvPr id="975" name="Google Shape;975;p48"/>
          <p:cNvSpPr txBox="1">
            <a:spLocks noGrp="1"/>
          </p:cNvSpPr>
          <p:nvPr>
            <p:ph type="subTitle" idx="7"/>
          </p:nvPr>
        </p:nvSpPr>
        <p:spPr>
          <a:xfrm>
            <a:off x="1217438" y="1246873"/>
            <a:ext cx="2701800" cy="429300"/>
          </a:xfrm>
          <a:prstGeom prst="rect">
            <a:avLst/>
          </a:prstGeom>
        </p:spPr>
        <p:txBody>
          <a:bodyPr spcFirstLastPara="1" wrap="square" lIns="91425" tIns="91425" rIns="91425" bIns="91425" anchor="b" anchorCtr="0">
            <a:noAutofit/>
          </a:bodyPr>
          <a:lstStyle/>
          <a:p>
            <a:pPr algn="ctr"/>
            <a:r>
              <a:rPr lang="en"/>
              <a:t>CNN</a:t>
            </a:r>
            <a:endParaRPr lang="en-US"/>
          </a:p>
        </p:txBody>
      </p:sp>
      <p:sp>
        <p:nvSpPr>
          <p:cNvPr id="976" name="Google Shape;976;p48"/>
          <p:cNvSpPr txBox="1">
            <a:spLocks noGrp="1"/>
          </p:cNvSpPr>
          <p:nvPr>
            <p:ph type="subTitle" idx="8"/>
          </p:nvPr>
        </p:nvSpPr>
        <p:spPr>
          <a:xfrm>
            <a:off x="5557400" y="3036800"/>
            <a:ext cx="2701800" cy="429300"/>
          </a:xfrm>
          <a:prstGeom prst="rect">
            <a:avLst/>
          </a:prstGeom>
        </p:spPr>
        <p:txBody>
          <a:bodyPr spcFirstLastPara="1" wrap="square" lIns="91425" tIns="91425" rIns="91425" bIns="91425" anchor="b" anchorCtr="0">
            <a:noAutofit/>
          </a:bodyPr>
          <a:lstStyle/>
          <a:p>
            <a:pPr algn="ctr"/>
            <a:r>
              <a:rPr lang="en"/>
              <a:t>Quantization</a:t>
            </a:r>
            <a:endParaRPr lang="en" b="0"/>
          </a:p>
        </p:txBody>
      </p:sp>
      <p:sp>
        <p:nvSpPr>
          <p:cNvPr id="977" name="Google Shape;977;p48"/>
          <p:cNvSpPr/>
          <p:nvPr/>
        </p:nvSpPr>
        <p:spPr>
          <a:xfrm>
            <a:off x="4757288" y="3135017"/>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417326" y="1342161"/>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4753229" y="1361804"/>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48"/>
          <p:cNvGrpSpPr/>
          <p:nvPr/>
        </p:nvGrpSpPr>
        <p:grpSpPr>
          <a:xfrm>
            <a:off x="4947495" y="3325898"/>
            <a:ext cx="343486" cy="342139"/>
            <a:chOff x="2485325" y="1796875"/>
            <a:chExt cx="254925" cy="253925"/>
          </a:xfrm>
        </p:grpSpPr>
        <p:sp>
          <p:nvSpPr>
            <p:cNvPr id="982" name="Google Shape;982;p48"/>
            <p:cNvSpPr/>
            <p:nvPr/>
          </p:nvSpPr>
          <p:spPr>
            <a:xfrm>
              <a:off x="2638000" y="1796875"/>
              <a:ext cx="102250" cy="171050"/>
            </a:xfrm>
            <a:custGeom>
              <a:avLst/>
              <a:gdLst/>
              <a:ahLst/>
              <a:cxnLst/>
              <a:rect l="l" t="t" r="r" b="b"/>
              <a:pathLst>
                <a:path w="4090" h="6842" extrusionOk="0">
                  <a:moveTo>
                    <a:pt x="1401" y="1"/>
                  </a:moveTo>
                  <a:cubicBezTo>
                    <a:pt x="1326" y="1"/>
                    <a:pt x="1251" y="29"/>
                    <a:pt x="1193" y="84"/>
                  </a:cubicBezTo>
                  <a:cubicBezTo>
                    <a:pt x="1161" y="115"/>
                    <a:pt x="588" y="673"/>
                    <a:pt x="0" y="1440"/>
                  </a:cubicBezTo>
                  <a:cubicBezTo>
                    <a:pt x="94" y="1557"/>
                    <a:pt x="188" y="1678"/>
                    <a:pt x="282" y="1803"/>
                  </a:cubicBezTo>
                  <a:cubicBezTo>
                    <a:pt x="1593" y="3527"/>
                    <a:pt x="2257" y="5032"/>
                    <a:pt x="2257" y="6273"/>
                  </a:cubicBezTo>
                  <a:cubicBezTo>
                    <a:pt x="2257" y="6466"/>
                    <a:pt x="2245" y="6656"/>
                    <a:pt x="2221" y="6842"/>
                  </a:cubicBezTo>
                  <a:cubicBezTo>
                    <a:pt x="3303" y="6494"/>
                    <a:pt x="4089" y="5478"/>
                    <a:pt x="4089" y="4282"/>
                  </a:cubicBezTo>
                  <a:cubicBezTo>
                    <a:pt x="4089" y="2501"/>
                    <a:pt x="1710" y="182"/>
                    <a:pt x="1608" y="84"/>
                  </a:cubicBezTo>
                  <a:cubicBezTo>
                    <a:pt x="1550" y="29"/>
                    <a:pt x="1476" y="1"/>
                    <a:pt x="1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2609775" y="1976100"/>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5" y="597"/>
                    <a:pt x="598" y="464"/>
                    <a:pt x="598" y="299"/>
                  </a:cubicBez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2540100" y="1916350"/>
              <a:ext cx="14950" cy="14975"/>
            </a:xfrm>
            <a:custGeom>
              <a:avLst/>
              <a:gdLst/>
              <a:ahLst/>
              <a:cxnLst/>
              <a:rect l="l" t="t" r="r" b="b"/>
              <a:pathLst>
                <a:path w="598" h="599" extrusionOk="0">
                  <a:moveTo>
                    <a:pt x="299" y="0"/>
                  </a:moveTo>
                  <a:cubicBezTo>
                    <a:pt x="134" y="0"/>
                    <a:pt x="0" y="135"/>
                    <a:pt x="0" y="299"/>
                  </a:cubicBezTo>
                  <a:cubicBezTo>
                    <a:pt x="0" y="464"/>
                    <a:pt x="134" y="598"/>
                    <a:pt x="299" y="598"/>
                  </a:cubicBezTo>
                  <a:cubicBezTo>
                    <a:pt x="464" y="598"/>
                    <a:pt x="597" y="464"/>
                    <a:pt x="597" y="299"/>
                  </a:cubicBezTo>
                  <a:cubicBezTo>
                    <a:pt x="597" y="135"/>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2485325" y="1796875"/>
              <a:ext cx="194175" cy="253925"/>
            </a:xfrm>
            <a:custGeom>
              <a:avLst/>
              <a:gdLst/>
              <a:ahLst/>
              <a:cxnLst/>
              <a:rect l="l" t="t" r="r" b="b"/>
              <a:pathLst>
                <a:path w="7767" h="10157" extrusionOk="0">
                  <a:moveTo>
                    <a:pt x="2490" y="4182"/>
                  </a:moveTo>
                  <a:cubicBezTo>
                    <a:pt x="2984" y="4182"/>
                    <a:pt x="3386" y="4585"/>
                    <a:pt x="3386" y="5078"/>
                  </a:cubicBezTo>
                  <a:cubicBezTo>
                    <a:pt x="3386" y="5572"/>
                    <a:pt x="2984" y="5975"/>
                    <a:pt x="2490" y="5975"/>
                  </a:cubicBezTo>
                  <a:cubicBezTo>
                    <a:pt x="1996" y="5975"/>
                    <a:pt x="1593" y="5572"/>
                    <a:pt x="1593" y="5078"/>
                  </a:cubicBezTo>
                  <a:cubicBezTo>
                    <a:pt x="1593" y="4585"/>
                    <a:pt x="1996" y="4182"/>
                    <a:pt x="2490" y="4182"/>
                  </a:cubicBezTo>
                  <a:close/>
                  <a:moveTo>
                    <a:pt x="5278" y="6572"/>
                  </a:moveTo>
                  <a:cubicBezTo>
                    <a:pt x="5772" y="6572"/>
                    <a:pt x="6174" y="6974"/>
                    <a:pt x="6174" y="7468"/>
                  </a:cubicBezTo>
                  <a:cubicBezTo>
                    <a:pt x="6174" y="7962"/>
                    <a:pt x="5772" y="8364"/>
                    <a:pt x="5278" y="8364"/>
                  </a:cubicBezTo>
                  <a:cubicBezTo>
                    <a:pt x="4783" y="8364"/>
                    <a:pt x="4381" y="7962"/>
                    <a:pt x="4381" y="7468"/>
                  </a:cubicBezTo>
                  <a:cubicBezTo>
                    <a:pt x="4381" y="6974"/>
                    <a:pt x="4783" y="6572"/>
                    <a:pt x="5278" y="6572"/>
                  </a:cubicBezTo>
                  <a:close/>
                  <a:moveTo>
                    <a:pt x="4720" y="3983"/>
                  </a:moveTo>
                  <a:cubicBezTo>
                    <a:pt x="4757" y="3983"/>
                    <a:pt x="4795" y="3990"/>
                    <a:pt x="4832" y="4005"/>
                  </a:cubicBezTo>
                  <a:cubicBezTo>
                    <a:pt x="4985" y="4066"/>
                    <a:pt x="5059" y="4240"/>
                    <a:pt x="4998" y="4393"/>
                  </a:cubicBezTo>
                  <a:lnTo>
                    <a:pt x="3405" y="8376"/>
                  </a:lnTo>
                  <a:cubicBezTo>
                    <a:pt x="3358" y="8492"/>
                    <a:pt x="3246" y="8563"/>
                    <a:pt x="3128" y="8563"/>
                  </a:cubicBezTo>
                  <a:cubicBezTo>
                    <a:pt x="3091" y="8563"/>
                    <a:pt x="3053" y="8556"/>
                    <a:pt x="3017" y="8542"/>
                  </a:cubicBezTo>
                  <a:cubicBezTo>
                    <a:pt x="2863" y="8481"/>
                    <a:pt x="2789" y="8307"/>
                    <a:pt x="2850" y="8153"/>
                  </a:cubicBezTo>
                  <a:lnTo>
                    <a:pt x="4444" y="4171"/>
                  </a:lnTo>
                  <a:cubicBezTo>
                    <a:pt x="4490" y="4054"/>
                    <a:pt x="4602" y="3983"/>
                    <a:pt x="4720" y="3983"/>
                  </a:cubicBezTo>
                  <a:close/>
                  <a:moveTo>
                    <a:pt x="3883" y="1"/>
                  </a:moveTo>
                  <a:cubicBezTo>
                    <a:pt x="3808" y="1"/>
                    <a:pt x="3734" y="29"/>
                    <a:pt x="3675" y="84"/>
                  </a:cubicBezTo>
                  <a:cubicBezTo>
                    <a:pt x="3639" y="120"/>
                    <a:pt x="2753" y="979"/>
                    <a:pt x="1853" y="2164"/>
                  </a:cubicBezTo>
                  <a:cubicBezTo>
                    <a:pt x="624" y="3783"/>
                    <a:pt x="0" y="5165"/>
                    <a:pt x="0" y="6273"/>
                  </a:cubicBezTo>
                  <a:cubicBezTo>
                    <a:pt x="0" y="8414"/>
                    <a:pt x="1742" y="10156"/>
                    <a:pt x="3883" y="10156"/>
                  </a:cubicBezTo>
                  <a:cubicBezTo>
                    <a:pt x="6024" y="10156"/>
                    <a:pt x="7766" y="8414"/>
                    <a:pt x="7766" y="6273"/>
                  </a:cubicBezTo>
                  <a:cubicBezTo>
                    <a:pt x="7766" y="5165"/>
                    <a:pt x="7143" y="3783"/>
                    <a:pt x="5913" y="2164"/>
                  </a:cubicBezTo>
                  <a:cubicBezTo>
                    <a:pt x="5014" y="979"/>
                    <a:pt x="4128" y="120"/>
                    <a:pt x="4091" y="84"/>
                  </a:cubicBezTo>
                  <a:cubicBezTo>
                    <a:pt x="4033" y="29"/>
                    <a:pt x="3958" y="1"/>
                    <a:pt x="3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8"/>
          <p:cNvGrpSpPr/>
          <p:nvPr/>
        </p:nvGrpSpPr>
        <p:grpSpPr>
          <a:xfrm>
            <a:off x="4944127" y="1552011"/>
            <a:ext cx="342105" cy="343486"/>
            <a:chOff x="6337550" y="3021275"/>
            <a:chExt cx="253900" cy="254925"/>
          </a:xfrm>
        </p:grpSpPr>
        <p:sp>
          <p:nvSpPr>
            <p:cNvPr id="997" name="Google Shape;997;p48"/>
            <p:cNvSpPr/>
            <p:nvPr/>
          </p:nvSpPr>
          <p:spPr>
            <a:xfrm>
              <a:off x="6457000" y="3081000"/>
              <a:ext cx="14975" cy="14950"/>
            </a:xfrm>
            <a:custGeom>
              <a:avLst/>
              <a:gdLst/>
              <a:ahLst/>
              <a:cxnLst/>
              <a:rect l="l" t="t" r="r" b="b"/>
              <a:pathLst>
                <a:path w="599" h="598" extrusionOk="0">
                  <a:moveTo>
                    <a:pt x="299" y="0"/>
                  </a:moveTo>
                  <a:cubicBezTo>
                    <a:pt x="134" y="0"/>
                    <a:pt x="1" y="134"/>
                    <a:pt x="1" y="299"/>
                  </a:cubicBezTo>
                  <a:cubicBezTo>
                    <a:pt x="1" y="464"/>
                    <a:pt x="134" y="598"/>
                    <a:pt x="299" y="598"/>
                  </a:cubicBezTo>
                  <a:cubicBezTo>
                    <a:pt x="464" y="598"/>
                    <a:pt x="599" y="464"/>
                    <a:pt x="599" y="299"/>
                  </a:cubicBezTo>
                  <a:cubicBezTo>
                    <a:pt x="599"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6414050" y="3021275"/>
              <a:ext cx="100900" cy="32425"/>
            </a:xfrm>
            <a:custGeom>
              <a:avLst/>
              <a:gdLst/>
              <a:ahLst/>
              <a:cxnLst/>
              <a:rect l="l" t="t" r="r" b="b"/>
              <a:pathLst>
                <a:path w="4036" h="1297" extrusionOk="0">
                  <a:moveTo>
                    <a:pt x="2018" y="1"/>
                  </a:moveTo>
                  <a:cubicBezTo>
                    <a:pt x="1329" y="1"/>
                    <a:pt x="641" y="263"/>
                    <a:pt x="117" y="787"/>
                  </a:cubicBezTo>
                  <a:cubicBezTo>
                    <a:pt x="0" y="903"/>
                    <a:pt x="0" y="1093"/>
                    <a:pt x="117" y="1209"/>
                  </a:cubicBezTo>
                  <a:cubicBezTo>
                    <a:pt x="175" y="1267"/>
                    <a:pt x="251" y="1297"/>
                    <a:pt x="328" y="1297"/>
                  </a:cubicBezTo>
                  <a:cubicBezTo>
                    <a:pt x="404" y="1297"/>
                    <a:pt x="481" y="1267"/>
                    <a:pt x="539" y="1209"/>
                  </a:cubicBezTo>
                  <a:cubicBezTo>
                    <a:pt x="947" y="802"/>
                    <a:pt x="1482" y="598"/>
                    <a:pt x="2018" y="598"/>
                  </a:cubicBezTo>
                  <a:cubicBezTo>
                    <a:pt x="2553" y="598"/>
                    <a:pt x="3089" y="802"/>
                    <a:pt x="3496" y="1209"/>
                  </a:cubicBezTo>
                  <a:cubicBezTo>
                    <a:pt x="3555" y="1267"/>
                    <a:pt x="3631" y="1297"/>
                    <a:pt x="3707" y="1297"/>
                  </a:cubicBezTo>
                  <a:cubicBezTo>
                    <a:pt x="3784" y="1297"/>
                    <a:pt x="3861" y="1267"/>
                    <a:pt x="3919" y="1209"/>
                  </a:cubicBezTo>
                  <a:cubicBezTo>
                    <a:pt x="4035" y="1093"/>
                    <a:pt x="4035" y="903"/>
                    <a:pt x="3919" y="787"/>
                  </a:cubicBezTo>
                  <a:cubicBezTo>
                    <a:pt x="3395" y="263"/>
                    <a:pt x="2706" y="1"/>
                    <a:pt x="20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6435150" y="3051125"/>
              <a:ext cx="58675" cy="23700"/>
            </a:xfrm>
            <a:custGeom>
              <a:avLst/>
              <a:gdLst/>
              <a:ahLst/>
              <a:cxnLst/>
              <a:rect l="l" t="t" r="r" b="b"/>
              <a:pathLst>
                <a:path w="2347" h="948" extrusionOk="0">
                  <a:moveTo>
                    <a:pt x="1174" y="1"/>
                  </a:moveTo>
                  <a:cubicBezTo>
                    <a:pt x="791" y="1"/>
                    <a:pt x="409" y="146"/>
                    <a:pt x="118" y="438"/>
                  </a:cubicBezTo>
                  <a:cubicBezTo>
                    <a:pt x="1" y="555"/>
                    <a:pt x="1" y="743"/>
                    <a:pt x="118" y="860"/>
                  </a:cubicBezTo>
                  <a:cubicBezTo>
                    <a:pt x="176" y="919"/>
                    <a:pt x="253" y="948"/>
                    <a:pt x="329" y="948"/>
                  </a:cubicBezTo>
                  <a:cubicBezTo>
                    <a:pt x="405" y="948"/>
                    <a:pt x="482" y="919"/>
                    <a:pt x="540" y="860"/>
                  </a:cubicBezTo>
                  <a:cubicBezTo>
                    <a:pt x="715" y="686"/>
                    <a:pt x="944" y="598"/>
                    <a:pt x="1174" y="598"/>
                  </a:cubicBezTo>
                  <a:cubicBezTo>
                    <a:pt x="1403" y="598"/>
                    <a:pt x="1633" y="686"/>
                    <a:pt x="1807" y="860"/>
                  </a:cubicBezTo>
                  <a:cubicBezTo>
                    <a:pt x="1866" y="919"/>
                    <a:pt x="1942" y="948"/>
                    <a:pt x="2019" y="948"/>
                  </a:cubicBezTo>
                  <a:cubicBezTo>
                    <a:pt x="2095" y="948"/>
                    <a:pt x="2171" y="919"/>
                    <a:pt x="2230" y="860"/>
                  </a:cubicBezTo>
                  <a:cubicBezTo>
                    <a:pt x="2347" y="743"/>
                    <a:pt x="2347" y="555"/>
                    <a:pt x="2230" y="438"/>
                  </a:cubicBezTo>
                  <a:cubicBezTo>
                    <a:pt x="1939" y="146"/>
                    <a:pt x="1556" y="1"/>
                    <a:pt x="1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6337550" y="3236350"/>
              <a:ext cx="253900" cy="39850"/>
            </a:xfrm>
            <a:custGeom>
              <a:avLst/>
              <a:gdLst/>
              <a:ahLst/>
              <a:cxnLst/>
              <a:rect l="l" t="t" r="r" b="b"/>
              <a:pathLst>
                <a:path w="10156" h="1594" extrusionOk="0">
                  <a:moveTo>
                    <a:pt x="295" y="1"/>
                  </a:moveTo>
                  <a:cubicBezTo>
                    <a:pt x="131" y="1"/>
                    <a:pt x="0" y="135"/>
                    <a:pt x="0" y="298"/>
                  </a:cubicBezTo>
                  <a:lnTo>
                    <a:pt x="0" y="1295"/>
                  </a:lnTo>
                  <a:cubicBezTo>
                    <a:pt x="0" y="1460"/>
                    <a:pt x="134" y="1593"/>
                    <a:pt x="299" y="1593"/>
                  </a:cubicBezTo>
                  <a:lnTo>
                    <a:pt x="9857" y="1593"/>
                  </a:lnTo>
                  <a:cubicBezTo>
                    <a:pt x="10022" y="1593"/>
                    <a:pt x="10156" y="1460"/>
                    <a:pt x="10156" y="1295"/>
                  </a:cubicBezTo>
                  <a:lnTo>
                    <a:pt x="10156" y="298"/>
                  </a:lnTo>
                  <a:cubicBezTo>
                    <a:pt x="10156" y="135"/>
                    <a:pt x="10024" y="1"/>
                    <a:pt x="9860" y="1"/>
                  </a:cubicBezTo>
                  <a:lnTo>
                    <a:pt x="9857" y="1"/>
                  </a:lnTo>
                  <a:cubicBezTo>
                    <a:pt x="9529" y="1"/>
                    <a:pt x="9381" y="74"/>
                    <a:pt x="9194" y="168"/>
                  </a:cubicBezTo>
                  <a:cubicBezTo>
                    <a:pt x="8978" y="276"/>
                    <a:pt x="8732" y="399"/>
                    <a:pt x="8264" y="399"/>
                  </a:cubicBezTo>
                  <a:cubicBezTo>
                    <a:pt x="7794" y="399"/>
                    <a:pt x="7548" y="276"/>
                    <a:pt x="7332" y="168"/>
                  </a:cubicBezTo>
                  <a:cubicBezTo>
                    <a:pt x="7144" y="74"/>
                    <a:pt x="6997" y="1"/>
                    <a:pt x="6669" y="1"/>
                  </a:cubicBezTo>
                  <a:cubicBezTo>
                    <a:pt x="6341" y="1"/>
                    <a:pt x="6193" y="75"/>
                    <a:pt x="6006" y="168"/>
                  </a:cubicBezTo>
                  <a:cubicBezTo>
                    <a:pt x="5790" y="276"/>
                    <a:pt x="5545" y="399"/>
                    <a:pt x="5077" y="399"/>
                  </a:cubicBezTo>
                  <a:cubicBezTo>
                    <a:pt x="4610" y="399"/>
                    <a:pt x="4366" y="276"/>
                    <a:pt x="4149" y="168"/>
                  </a:cubicBezTo>
                  <a:cubicBezTo>
                    <a:pt x="3962" y="75"/>
                    <a:pt x="3815" y="1"/>
                    <a:pt x="3487" y="1"/>
                  </a:cubicBezTo>
                  <a:cubicBezTo>
                    <a:pt x="3159" y="1"/>
                    <a:pt x="3011" y="74"/>
                    <a:pt x="2824" y="168"/>
                  </a:cubicBezTo>
                  <a:cubicBezTo>
                    <a:pt x="2607" y="276"/>
                    <a:pt x="2362" y="399"/>
                    <a:pt x="1891" y="399"/>
                  </a:cubicBezTo>
                  <a:cubicBezTo>
                    <a:pt x="1422" y="399"/>
                    <a:pt x="1178" y="276"/>
                    <a:pt x="961" y="168"/>
                  </a:cubicBezTo>
                  <a:cubicBezTo>
                    <a:pt x="775" y="74"/>
                    <a:pt x="62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8"/>
            <p:cNvSpPr/>
            <p:nvPr/>
          </p:nvSpPr>
          <p:spPr>
            <a:xfrm>
              <a:off x="6479375" y="3077050"/>
              <a:ext cx="99650" cy="153675"/>
            </a:xfrm>
            <a:custGeom>
              <a:avLst/>
              <a:gdLst/>
              <a:ahLst/>
              <a:cxnLst/>
              <a:rect l="l" t="t" r="r" b="b"/>
              <a:pathLst>
                <a:path w="3986" h="6147" extrusionOk="0">
                  <a:moveTo>
                    <a:pt x="1993" y="0"/>
                  </a:moveTo>
                  <a:cubicBezTo>
                    <a:pt x="1912" y="0"/>
                    <a:pt x="1833" y="34"/>
                    <a:pt x="1778" y="93"/>
                  </a:cubicBezTo>
                  <a:cubicBezTo>
                    <a:pt x="1603" y="275"/>
                    <a:pt x="1197" y="764"/>
                    <a:pt x="1197" y="1354"/>
                  </a:cubicBezTo>
                  <a:cubicBezTo>
                    <a:pt x="1197" y="1863"/>
                    <a:pt x="1498" y="2295"/>
                    <a:pt x="1695" y="2524"/>
                  </a:cubicBezTo>
                  <a:lnTo>
                    <a:pt x="1695" y="3263"/>
                  </a:lnTo>
                  <a:cubicBezTo>
                    <a:pt x="1668" y="3232"/>
                    <a:pt x="1640" y="3200"/>
                    <a:pt x="1611" y="3171"/>
                  </a:cubicBezTo>
                  <a:cubicBezTo>
                    <a:pt x="1194" y="2754"/>
                    <a:pt x="561" y="2695"/>
                    <a:pt x="309" y="2689"/>
                  </a:cubicBezTo>
                  <a:cubicBezTo>
                    <a:pt x="307" y="2689"/>
                    <a:pt x="305" y="2689"/>
                    <a:pt x="303" y="2689"/>
                  </a:cubicBezTo>
                  <a:cubicBezTo>
                    <a:pt x="224" y="2689"/>
                    <a:pt x="146" y="2721"/>
                    <a:pt x="91" y="2777"/>
                  </a:cubicBezTo>
                  <a:cubicBezTo>
                    <a:pt x="33" y="2834"/>
                    <a:pt x="1" y="2914"/>
                    <a:pt x="3" y="2995"/>
                  </a:cubicBezTo>
                  <a:cubicBezTo>
                    <a:pt x="9" y="3248"/>
                    <a:pt x="68" y="3881"/>
                    <a:pt x="484" y="4297"/>
                  </a:cubicBezTo>
                  <a:cubicBezTo>
                    <a:pt x="857" y="4670"/>
                    <a:pt x="1399" y="4756"/>
                    <a:pt x="1695" y="4775"/>
                  </a:cubicBezTo>
                  <a:lnTo>
                    <a:pt x="1695" y="5898"/>
                  </a:lnTo>
                  <a:cubicBezTo>
                    <a:pt x="1779" y="5933"/>
                    <a:pt x="1854" y="5970"/>
                    <a:pt x="1926" y="6006"/>
                  </a:cubicBezTo>
                  <a:cubicBezTo>
                    <a:pt x="2045" y="6065"/>
                    <a:pt x="2149" y="6117"/>
                    <a:pt x="2292" y="6146"/>
                  </a:cubicBezTo>
                  <a:lnTo>
                    <a:pt x="2292" y="4775"/>
                  </a:lnTo>
                  <a:cubicBezTo>
                    <a:pt x="2587" y="4756"/>
                    <a:pt x="3130" y="4670"/>
                    <a:pt x="3503" y="4297"/>
                  </a:cubicBezTo>
                  <a:cubicBezTo>
                    <a:pt x="3919" y="3881"/>
                    <a:pt x="3978" y="3248"/>
                    <a:pt x="3984" y="2995"/>
                  </a:cubicBezTo>
                  <a:cubicBezTo>
                    <a:pt x="3986" y="2914"/>
                    <a:pt x="3954" y="2834"/>
                    <a:pt x="3897" y="2777"/>
                  </a:cubicBezTo>
                  <a:cubicBezTo>
                    <a:pt x="3841" y="2721"/>
                    <a:pt x="3764" y="2689"/>
                    <a:pt x="3685" y="2689"/>
                  </a:cubicBezTo>
                  <a:cubicBezTo>
                    <a:pt x="3683" y="2689"/>
                    <a:pt x="3680" y="2689"/>
                    <a:pt x="3678" y="2689"/>
                  </a:cubicBezTo>
                  <a:cubicBezTo>
                    <a:pt x="3425" y="2695"/>
                    <a:pt x="2793" y="2754"/>
                    <a:pt x="2377" y="3171"/>
                  </a:cubicBezTo>
                  <a:cubicBezTo>
                    <a:pt x="2346" y="3200"/>
                    <a:pt x="2319" y="3232"/>
                    <a:pt x="2292" y="3263"/>
                  </a:cubicBezTo>
                  <a:lnTo>
                    <a:pt x="2292" y="2524"/>
                  </a:lnTo>
                  <a:cubicBezTo>
                    <a:pt x="2489" y="2295"/>
                    <a:pt x="2790" y="1863"/>
                    <a:pt x="2790" y="1354"/>
                  </a:cubicBezTo>
                  <a:cubicBezTo>
                    <a:pt x="2790" y="764"/>
                    <a:pt x="2384" y="275"/>
                    <a:pt x="2210" y="93"/>
                  </a:cubicBezTo>
                  <a:cubicBezTo>
                    <a:pt x="2154" y="34"/>
                    <a:pt x="2074" y="0"/>
                    <a:pt x="1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6349950" y="3077050"/>
              <a:ext cx="99650" cy="153675"/>
            </a:xfrm>
            <a:custGeom>
              <a:avLst/>
              <a:gdLst/>
              <a:ahLst/>
              <a:cxnLst/>
              <a:rect l="l" t="t" r="r" b="b"/>
              <a:pathLst>
                <a:path w="3986" h="6147" extrusionOk="0">
                  <a:moveTo>
                    <a:pt x="1993" y="0"/>
                  </a:moveTo>
                  <a:cubicBezTo>
                    <a:pt x="1911" y="0"/>
                    <a:pt x="1833" y="34"/>
                    <a:pt x="1777" y="93"/>
                  </a:cubicBezTo>
                  <a:cubicBezTo>
                    <a:pt x="1602" y="275"/>
                    <a:pt x="1196" y="764"/>
                    <a:pt x="1196" y="1354"/>
                  </a:cubicBezTo>
                  <a:cubicBezTo>
                    <a:pt x="1196" y="1863"/>
                    <a:pt x="1497" y="2295"/>
                    <a:pt x="1694" y="2524"/>
                  </a:cubicBezTo>
                  <a:lnTo>
                    <a:pt x="1694" y="3263"/>
                  </a:lnTo>
                  <a:cubicBezTo>
                    <a:pt x="1668" y="3232"/>
                    <a:pt x="1640" y="3200"/>
                    <a:pt x="1610" y="3171"/>
                  </a:cubicBezTo>
                  <a:cubicBezTo>
                    <a:pt x="1194" y="2754"/>
                    <a:pt x="561" y="2695"/>
                    <a:pt x="308" y="2689"/>
                  </a:cubicBezTo>
                  <a:cubicBezTo>
                    <a:pt x="306" y="2689"/>
                    <a:pt x="304" y="2689"/>
                    <a:pt x="302" y="2689"/>
                  </a:cubicBezTo>
                  <a:cubicBezTo>
                    <a:pt x="223" y="2689"/>
                    <a:pt x="146" y="2721"/>
                    <a:pt x="90" y="2777"/>
                  </a:cubicBezTo>
                  <a:cubicBezTo>
                    <a:pt x="32" y="2834"/>
                    <a:pt x="1" y="2914"/>
                    <a:pt x="3" y="2995"/>
                  </a:cubicBezTo>
                  <a:cubicBezTo>
                    <a:pt x="9" y="3248"/>
                    <a:pt x="67" y="3881"/>
                    <a:pt x="484" y="4297"/>
                  </a:cubicBezTo>
                  <a:cubicBezTo>
                    <a:pt x="857" y="4670"/>
                    <a:pt x="1400" y="4756"/>
                    <a:pt x="1694" y="4775"/>
                  </a:cubicBezTo>
                  <a:lnTo>
                    <a:pt x="1694" y="6146"/>
                  </a:lnTo>
                  <a:cubicBezTo>
                    <a:pt x="1838" y="6117"/>
                    <a:pt x="1942" y="6065"/>
                    <a:pt x="2061" y="6005"/>
                  </a:cubicBezTo>
                  <a:cubicBezTo>
                    <a:pt x="2132" y="5970"/>
                    <a:pt x="2207" y="5933"/>
                    <a:pt x="2292" y="5898"/>
                  </a:cubicBezTo>
                  <a:lnTo>
                    <a:pt x="2292" y="4775"/>
                  </a:lnTo>
                  <a:cubicBezTo>
                    <a:pt x="2586" y="4756"/>
                    <a:pt x="3129" y="4670"/>
                    <a:pt x="3502" y="4297"/>
                  </a:cubicBezTo>
                  <a:cubicBezTo>
                    <a:pt x="3919" y="3881"/>
                    <a:pt x="3977" y="3248"/>
                    <a:pt x="3983" y="2995"/>
                  </a:cubicBezTo>
                  <a:cubicBezTo>
                    <a:pt x="3985" y="2914"/>
                    <a:pt x="3954" y="2834"/>
                    <a:pt x="3896" y="2777"/>
                  </a:cubicBezTo>
                  <a:cubicBezTo>
                    <a:pt x="3840" y="2721"/>
                    <a:pt x="3763" y="2689"/>
                    <a:pt x="3684" y="2689"/>
                  </a:cubicBezTo>
                  <a:cubicBezTo>
                    <a:pt x="3682" y="2689"/>
                    <a:pt x="3680" y="2689"/>
                    <a:pt x="3678" y="2689"/>
                  </a:cubicBezTo>
                  <a:cubicBezTo>
                    <a:pt x="3425" y="2695"/>
                    <a:pt x="2792" y="2754"/>
                    <a:pt x="2376" y="3171"/>
                  </a:cubicBezTo>
                  <a:cubicBezTo>
                    <a:pt x="2346" y="3200"/>
                    <a:pt x="2318" y="3231"/>
                    <a:pt x="2292" y="3263"/>
                  </a:cubicBezTo>
                  <a:lnTo>
                    <a:pt x="2292" y="2524"/>
                  </a:lnTo>
                  <a:cubicBezTo>
                    <a:pt x="2488" y="2295"/>
                    <a:pt x="2790" y="1863"/>
                    <a:pt x="2790" y="1354"/>
                  </a:cubicBezTo>
                  <a:cubicBezTo>
                    <a:pt x="2790" y="764"/>
                    <a:pt x="2384" y="275"/>
                    <a:pt x="2209" y="93"/>
                  </a:cubicBezTo>
                  <a:cubicBezTo>
                    <a:pt x="2153" y="34"/>
                    <a:pt x="2075" y="0"/>
                    <a:pt x="1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8"/>
          <p:cNvGrpSpPr/>
          <p:nvPr/>
        </p:nvGrpSpPr>
        <p:grpSpPr>
          <a:xfrm>
            <a:off x="668587" y="1532368"/>
            <a:ext cx="221378" cy="343486"/>
            <a:chOff x="5830075" y="3424850"/>
            <a:chExt cx="164300" cy="254925"/>
          </a:xfrm>
        </p:grpSpPr>
        <p:sp>
          <p:nvSpPr>
            <p:cNvPr id="1004" name="Google Shape;1004;p48"/>
            <p:cNvSpPr/>
            <p:nvPr/>
          </p:nvSpPr>
          <p:spPr>
            <a:xfrm>
              <a:off x="5934600" y="3574200"/>
              <a:ext cx="14975" cy="14975"/>
            </a:xfrm>
            <a:custGeom>
              <a:avLst/>
              <a:gdLst/>
              <a:ahLst/>
              <a:cxnLst/>
              <a:rect l="l" t="t" r="r" b="b"/>
              <a:pathLst>
                <a:path w="599" h="599" extrusionOk="0">
                  <a:moveTo>
                    <a:pt x="300" y="1"/>
                  </a:moveTo>
                  <a:cubicBezTo>
                    <a:pt x="135" y="1"/>
                    <a:pt x="1" y="135"/>
                    <a:pt x="1" y="300"/>
                  </a:cubicBezTo>
                  <a:cubicBezTo>
                    <a:pt x="1" y="465"/>
                    <a:pt x="135" y="598"/>
                    <a:pt x="300" y="598"/>
                  </a:cubicBezTo>
                  <a:cubicBezTo>
                    <a:pt x="465" y="598"/>
                    <a:pt x="598" y="465"/>
                    <a:pt x="598" y="300"/>
                  </a:cubicBezTo>
                  <a:cubicBezTo>
                    <a:pt x="598" y="135"/>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5904750" y="3519450"/>
              <a:ext cx="14950" cy="14975"/>
            </a:xfrm>
            <a:custGeom>
              <a:avLst/>
              <a:gdLst/>
              <a:ahLst/>
              <a:cxnLst/>
              <a:rect l="l" t="t" r="r" b="b"/>
              <a:pathLst>
                <a:path w="598" h="599" extrusionOk="0">
                  <a:moveTo>
                    <a:pt x="299" y="0"/>
                  </a:moveTo>
                  <a:cubicBezTo>
                    <a:pt x="134" y="0"/>
                    <a:pt x="1" y="135"/>
                    <a:pt x="1" y="299"/>
                  </a:cubicBezTo>
                  <a:cubicBezTo>
                    <a:pt x="1" y="464"/>
                    <a:pt x="134" y="598"/>
                    <a:pt x="299" y="598"/>
                  </a:cubicBezTo>
                  <a:cubicBezTo>
                    <a:pt x="464" y="598"/>
                    <a:pt x="598" y="464"/>
                    <a:pt x="598" y="299"/>
                  </a:cubicBezTo>
                  <a:cubicBezTo>
                    <a:pt x="598" y="135"/>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5874875" y="3574200"/>
              <a:ext cx="14975" cy="14975"/>
            </a:xfrm>
            <a:custGeom>
              <a:avLst/>
              <a:gdLst/>
              <a:ahLst/>
              <a:cxnLst/>
              <a:rect l="l" t="t" r="r" b="b"/>
              <a:pathLst>
                <a:path w="599" h="599" extrusionOk="0">
                  <a:moveTo>
                    <a:pt x="299" y="1"/>
                  </a:moveTo>
                  <a:cubicBezTo>
                    <a:pt x="135" y="1"/>
                    <a:pt x="0" y="135"/>
                    <a:pt x="0" y="300"/>
                  </a:cubicBezTo>
                  <a:cubicBezTo>
                    <a:pt x="0" y="465"/>
                    <a:pt x="135" y="598"/>
                    <a:pt x="299" y="598"/>
                  </a:cubicBezTo>
                  <a:cubicBezTo>
                    <a:pt x="464" y="598"/>
                    <a:pt x="598" y="465"/>
                    <a:pt x="598" y="300"/>
                  </a:cubicBezTo>
                  <a:cubicBezTo>
                    <a:pt x="598" y="135"/>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5830075" y="3424850"/>
              <a:ext cx="164300" cy="254925"/>
            </a:xfrm>
            <a:custGeom>
              <a:avLst/>
              <a:gdLst/>
              <a:ahLst/>
              <a:cxnLst/>
              <a:rect l="l" t="t" r="r" b="b"/>
              <a:pathLst>
                <a:path w="6572" h="10197" extrusionOk="0">
                  <a:moveTo>
                    <a:pt x="5079" y="1195"/>
                  </a:moveTo>
                  <a:cubicBezTo>
                    <a:pt x="5243" y="1195"/>
                    <a:pt x="5377" y="1330"/>
                    <a:pt x="5377" y="1495"/>
                  </a:cubicBezTo>
                  <a:lnTo>
                    <a:pt x="5377" y="4083"/>
                  </a:lnTo>
                  <a:cubicBezTo>
                    <a:pt x="5377" y="4248"/>
                    <a:pt x="5243" y="4382"/>
                    <a:pt x="5079" y="4382"/>
                  </a:cubicBezTo>
                  <a:lnTo>
                    <a:pt x="4130" y="4382"/>
                  </a:lnTo>
                  <a:cubicBezTo>
                    <a:pt x="4007" y="4730"/>
                    <a:pt x="3676" y="4980"/>
                    <a:pt x="3286" y="4980"/>
                  </a:cubicBezTo>
                  <a:cubicBezTo>
                    <a:pt x="2897" y="4980"/>
                    <a:pt x="2565" y="4730"/>
                    <a:pt x="2441" y="4382"/>
                  </a:cubicBezTo>
                  <a:lnTo>
                    <a:pt x="1494" y="4382"/>
                  </a:lnTo>
                  <a:cubicBezTo>
                    <a:pt x="1329" y="4382"/>
                    <a:pt x="1195" y="4248"/>
                    <a:pt x="1195" y="4083"/>
                  </a:cubicBezTo>
                  <a:lnTo>
                    <a:pt x="1195" y="1495"/>
                  </a:lnTo>
                  <a:cubicBezTo>
                    <a:pt x="1195" y="1330"/>
                    <a:pt x="1329" y="1195"/>
                    <a:pt x="1494" y="1195"/>
                  </a:cubicBezTo>
                  <a:close/>
                  <a:moveTo>
                    <a:pt x="2091" y="5378"/>
                  </a:moveTo>
                  <a:cubicBezTo>
                    <a:pt x="2585" y="5378"/>
                    <a:pt x="2988" y="5779"/>
                    <a:pt x="2988" y="6274"/>
                  </a:cubicBezTo>
                  <a:cubicBezTo>
                    <a:pt x="2988" y="6768"/>
                    <a:pt x="2585" y="7170"/>
                    <a:pt x="2091" y="7170"/>
                  </a:cubicBezTo>
                  <a:cubicBezTo>
                    <a:pt x="1597" y="7170"/>
                    <a:pt x="1195" y="6768"/>
                    <a:pt x="1195" y="6274"/>
                  </a:cubicBezTo>
                  <a:cubicBezTo>
                    <a:pt x="1195" y="5779"/>
                    <a:pt x="1597" y="5378"/>
                    <a:pt x="2091" y="5378"/>
                  </a:cubicBezTo>
                  <a:close/>
                  <a:moveTo>
                    <a:pt x="4481" y="5378"/>
                  </a:moveTo>
                  <a:cubicBezTo>
                    <a:pt x="4975" y="5378"/>
                    <a:pt x="5377" y="5779"/>
                    <a:pt x="5377" y="6274"/>
                  </a:cubicBezTo>
                  <a:cubicBezTo>
                    <a:pt x="5377" y="6768"/>
                    <a:pt x="4975" y="7170"/>
                    <a:pt x="4481" y="7170"/>
                  </a:cubicBezTo>
                  <a:cubicBezTo>
                    <a:pt x="3986" y="7170"/>
                    <a:pt x="3585" y="6768"/>
                    <a:pt x="3585" y="6274"/>
                  </a:cubicBezTo>
                  <a:cubicBezTo>
                    <a:pt x="3585" y="5779"/>
                    <a:pt x="3986" y="5378"/>
                    <a:pt x="4481" y="5378"/>
                  </a:cubicBezTo>
                  <a:close/>
                  <a:moveTo>
                    <a:pt x="1095" y="1"/>
                  </a:moveTo>
                  <a:cubicBezTo>
                    <a:pt x="491" y="1"/>
                    <a:pt x="1" y="493"/>
                    <a:pt x="1" y="1096"/>
                  </a:cubicBezTo>
                  <a:lnTo>
                    <a:pt x="1" y="7071"/>
                  </a:lnTo>
                  <a:cubicBezTo>
                    <a:pt x="1" y="7674"/>
                    <a:pt x="491" y="8166"/>
                    <a:pt x="1095" y="8166"/>
                  </a:cubicBezTo>
                  <a:lnTo>
                    <a:pt x="3650" y="8166"/>
                  </a:lnTo>
                  <a:lnTo>
                    <a:pt x="3793" y="8736"/>
                  </a:lnTo>
                  <a:cubicBezTo>
                    <a:pt x="3826" y="8869"/>
                    <a:pt x="3945" y="8962"/>
                    <a:pt x="4082" y="8962"/>
                  </a:cubicBezTo>
                  <a:lnTo>
                    <a:pt x="4381" y="8962"/>
                  </a:lnTo>
                  <a:lnTo>
                    <a:pt x="4381" y="9898"/>
                  </a:lnTo>
                  <a:cubicBezTo>
                    <a:pt x="4381" y="10063"/>
                    <a:pt x="4515" y="10197"/>
                    <a:pt x="4680" y="10197"/>
                  </a:cubicBezTo>
                  <a:cubicBezTo>
                    <a:pt x="4845" y="10197"/>
                    <a:pt x="4978" y="10063"/>
                    <a:pt x="4978" y="9898"/>
                  </a:cubicBezTo>
                  <a:lnTo>
                    <a:pt x="4978" y="8962"/>
                  </a:lnTo>
                  <a:lnTo>
                    <a:pt x="5278" y="8962"/>
                  </a:lnTo>
                  <a:cubicBezTo>
                    <a:pt x="5415" y="8962"/>
                    <a:pt x="5534" y="8869"/>
                    <a:pt x="5567" y="8736"/>
                  </a:cubicBezTo>
                  <a:lnTo>
                    <a:pt x="5716" y="8139"/>
                  </a:lnTo>
                  <a:cubicBezTo>
                    <a:pt x="6205" y="8029"/>
                    <a:pt x="6572" y="7592"/>
                    <a:pt x="6572" y="7071"/>
                  </a:cubicBezTo>
                  <a:lnTo>
                    <a:pt x="6572" y="1096"/>
                  </a:lnTo>
                  <a:cubicBezTo>
                    <a:pt x="6572" y="493"/>
                    <a:pt x="6080" y="1"/>
                    <a:pt x="5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5874875" y="3469675"/>
              <a:ext cx="74700" cy="49800"/>
            </a:xfrm>
            <a:custGeom>
              <a:avLst/>
              <a:gdLst/>
              <a:ahLst/>
              <a:cxnLst/>
              <a:rect l="l" t="t" r="r" b="b"/>
              <a:pathLst>
                <a:path w="2988" h="1992" extrusionOk="0">
                  <a:moveTo>
                    <a:pt x="0" y="1"/>
                  </a:moveTo>
                  <a:lnTo>
                    <a:pt x="0" y="1991"/>
                  </a:lnTo>
                  <a:lnTo>
                    <a:pt x="649" y="1991"/>
                  </a:lnTo>
                  <a:cubicBezTo>
                    <a:pt x="740" y="1737"/>
                    <a:pt x="941" y="1536"/>
                    <a:pt x="1196" y="1446"/>
                  </a:cubicBezTo>
                  <a:lnTo>
                    <a:pt x="1196" y="896"/>
                  </a:lnTo>
                  <a:cubicBezTo>
                    <a:pt x="1196" y="731"/>
                    <a:pt x="1329" y="598"/>
                    <a:pt x="1494" y="598"/>
                  </a:cubicBezTo>
                  <a:cubicBezTo>
                    <a:pt x="1659" y="598"/>
                    <a:pt x="1793" y="731"/>
                    <a:pt x="1793" y="896"/>
                  </a:cubicBezTo>
                  <a:lnTo>
                    <a:pt x="1793" y="1446"/>
                  </a:lnTo>
                  <a:cubicBezTo>
                    <a:pt x="2047" y="1536"/>
                    <a:pt x="2249" y="1737"/>
                    <a:pt x="2338" y="1991"/>
                  </a:cubicBezTo>
                  <a:lnTo>
                    <a:pt x="2987" y="1991"/>
                  </a:lnTo>
                  <a:lnTo>
                    <a:pt x="2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2141005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Crop Diseases Classification</a:t>
            </a:r>
          </a:p>
        </p:txBody>
      </p:sp>
      <p:sp>
        <p:nvSpPr>
          <p:cNvPr id="970" name="Google Shape;970;p48"/>
          <p:cNvSpPr txBox="1">
            <a:spLocks noGrp="1"/>
          </p:cNvSpPr>
          <p:nvPr>
            <p:ph type="subTitle" idx="2"/>
          </p:nvPr>
        </p:nvSpPr>
        <p:spPr>
          <a:xfrm>
            <a:off x="1290200" y="1617081"/>
            <a:ext cx="2701800" cy="1070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Long Training Time</a:t>
            </a:r>
          </a:p>
          <a:p>
            <a:pPr marL="285750" lvl="0" indent="-285750" algn="l" rtl="0">
              <a:spcBef>
                <a:spcPts val="0"/>
              </a:spcBef>
              <a:spcAft>
                <a:spcPts val="0"/>
              </a:spcAft>
              <a:buFont typeface="Arial" panose="020B0604020202020204" pitchFamily="34" charset="0"/>
              <a:buChar char="•"/>
            </a:pPr>
            <a:r>
              <a:rPr lang="en-US"/>
              <a:t>35 epochs</a:t>
            </a:r>
            <a:endParaRPr/>
          </a:p>
        </p:txBody>
      </p:sp>
      <p:sp>
        <p:nvSpPr>
          <p:cNvPr id="975" name="Google Shape;975;p48"/>
          <p:cNvSpPr txBox="1">
            <a:spLocks noGrp="1"/>
          </p:cNvSpPr>
          <p:nvPr>
            <p:ph type="subTitle" idx="7"/>
          </p:nvPr>
        </p:nvSpPr>
        <p:spPr>
          <a:xfrm>
            <a:off x="1290200" y="1256631"/>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sp>
        <p:nvSpPr>
          <p:cNvPr id="979" name="Google Shape;979;p48"/>
          <p:cNvSpPr/>
          <p:nvPr/>
        </p:nvSpPr>
        <p:spPr>
          <a:xfrm>
            <a:off x="490088" y="1351919"/>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48"/>
          <p:cNvGrpSpPr/>
          <p:nvPr/>
        </p:nvGrpSpPr>
        <p:grpSpPr>
          <a:xfrm>
            <a:off x="741349" y="1542126"/>
            <a:ext cx="221378" cy="343486"/>
            <a:chOff x="5830075" y="3424850"/>
            <a:chExt cx="164300" cy="254925"/>
          </a:xfrm>
        </p:grpSpPr>
        <p:sp>
          <p:nvSpPr>
            <p:cNvPr id="1004" name="Google Shape;1004;p48"/>
            <p:cNvSpPr/>
            <p:nvPr/>
          </p:nvSpPr>
          <p:spPr>
            <a:xfrm>
              <a:off x="5934600" y="3574200"/>
              <a:ext cx="14975" cy="14975"/>
            </a:xfrm>
            <a:custGeom>
              <a:avLst/>
              <a:gdLst/>
              <a:ahLst/>
              <a:cxnLst/>
              <a:rect l="l" t="t" r="r" b="b"/>
              <a:pathLst>
                <a:path w="599" h="599" extrusionOk="0">
                  <a:moveTo>
                    <a:pt x="300" y="1"/>
                  </a:moveTo>
                  <a:cubicBezTo>
                    <a:pt x="135" y="1"/>
                    <a:pt x="1" y="135"/>
                    <a:pt x="1" y="300"/>
                  </a:cubicBezTo>
                  <a:cubicBezTo>
                    <a:pt x="1" y="465"/>
                    <a:pt x="135" y="598"/>
                    <a:pt x="300" y="598"/>
                  </a:cubicBezTo>
                  <a:cubicBezTo>
                    <a:pt x="465" y="598"/>
                    <a:pt x="598" y="465"/>
                    <a:pt x="598" y="300"/>
                  </a:cubicBezTo>
                  <a:cubicBezTo>
                    <a:pt x="598" y="135"/>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5904750" y="3519450"/>
              <a:ext cx="14950" cy="14975"/>
            </a:xfrm>
            <a:custGeom>
              <a:avLst/>
              <a:gdLst/>
              <a:ahLst/>
              <a:cxnLst/>
              <a:rect l="l" t="t" r="r" b="b"/>
              <a:pathLst>
                <a:path w="598" h="599" extrusionOk="0">
                  <a:moveTo>
                    <a:pt x="299" y="0"/>
                  </a:moveTo>
                  <a:cubicBezTo>
                    <a:pt x="134" y="0"/>
                    <a:pt x="1" y="135"/>
                    <a:pt x="1" y="299"/>
                  </a:cubicBezTo>
                  <a:cubicBezTo>
                    <a:pt x="1" y="464"/>
                    <a:pt x="134" y="598"/>
                    <a:pt x="299" y="598"/>
                  </a:cubicBezTo>
                  <a:cubicBezTo>
                    <a:pt x="464" y="598"/>
                    <a:pt x="598" y="464"/>
                    <a:pt x="598" y="299"/>
                  </a:cubicBezTo>
                  <a:cubicBezTo>
                    <a:pt x="598" y="135"/>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5874875" y="3574200"/>
              <a:ext cx="14975" cy="14975"/>
            </a:xfrm>
            <a:custGeom>
              <a:avLst/>
              <a:gdLst/>
              <a:ahLst/>
              <a:cxnLst/>
              <a:rect l="l" t="t" r="r" b="b"/>
              <a:pathLst>
                <a:path w="599" h="599" extrusionOk="0">
                  <a:moveTo>
                    <a:pt x="299" y="1"/>
                  </a:moveTo>
                  <a:cubicBezTo>
                    <a:pt x="135" y="1"/>
                    <a:pt x="0" y="135"/>
                    <a:pt x="0" y="300"/>
                  </a:cubicBezTo>
                  <a:cubicBezTo>
                    <a:pt x="0" y="465"/>
                    <a:pt x="135" y="598"/>
                    <a:pt x="299" y="598"/>
                  </a:cubicBezTo>
                  <a:cubicBezTo>
                    <a:pt x="464" y="598"/>
                    <a:pt x="598" y="465"/>
                    <a:pt x="598" y="300"/>
                  </a:cubicBezTo>
                  <a:cubicBezTo>
                    <a:pt x="598" y="135"/>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5830075" y="3424850"/>
              <a:ext cx="164300" cy="254925"/>
            </a:xfrm>
            <a:custGeom>
              <a:avLst/>
              <a:gdLst/>
              <a:ahLst/>
              <a:cxnLst/>
              <a:rect l="l" t="t" r="r" b="b"/>
              <a:pathLst>
                <a:path w="6572" h="10197" extrusionOk="0">
                  <a:moveTo>
                    <a:pt x="5079" y="1195"/>
                  </a:moveTo>
                  <a:cubicBezTo>
                    <a:pt x="5243" y="1195"/>
                    <a:pt x="5377" y="1330"/>
                    <a:pt x="5377" y="1495"/>
                  </a:cubicBezTo>
                  <a:lnTo>
                    <a:pt x="5377" y="4083"/>
                  </a:lnTo>
                  <a:cubicBezTo>
                    <a:pt x="5377" y="4248"/>
                    <a:pt x="5243" y="4382"/>
                    <a:pt x="5079" y="4382"/>
                  </a:cubicBezTo>
                  <a:lnTo>
                    <a:pt x="4130" y="4382"/>
                  </a:lnTo>
                  <a:cubicBezTo>
                    <a:pt x="4007" y="4730"/>
                    <a:pt x="3676" y="4980"/>
                    <a:pt x="3286" y="4980"/>
                  </a:cubicBezTo>
                  <a:cubicBezTo>
                    <a:pt x="2897" y="4980"/>
                    <a:pt x="2565" y="4730"/>
                    <a:pt x="2441" y="4382"/>
                  </a:cubicBezTo>
                  <a:lnTo>
                    <a:pt x="1494" y="4382"/>
                  </a:lnTo>
                  <a:cubicBezTo>
                    <a:pt x="1329" y="4382"/>
                    <a:pt x="1195" y="4248"/>
                    <a:pt x="1195" y="4083"/>
                  </a:cubicBezTo>
                  <a:lnTo>
                    <a:pt x="1195" y="1495"/>
                  </a:lnTo>
                  <a:cubicBezTo>
                    <a:pt x="1195" y="1330"/>
                    <a:pt x="1329" y="1195"/>
                    <a:pt x="1494" y="1195"/>
                  </a:cubicBezTo>
                  <a:close/>
                  <a:moveTo>
                    <a:pt x="2091" y="5378"/>
                  </a:moveTo>
                  <a:cubicBezTo>
                    <a:pt x="2585" y="5378"/>
                    <a:pt x="2988" y="5779"/>
                    <a:pt x="2988" y="6274"/>
                  </a:cubicBezTo>
                  <a:cubicBezTo>
                    <a:pt x="2988" y="6768"/>
                    <a:pt x="2585" y="7170"/>
                    <a:pt x="2091" y="7170"/>
                  </a:cubicBezTo>
                  <a:cubicBezTo>
                    <a:pt x="1597" y="7170"/>
                    <a:pt x="1195" y="6768"/>
                    <a:pt x="1195" y="6274"/>
                  </a:cubicBezTo>
                  <a:cubicBezTo>
                    <a:pt x="1195" y="5779"/>
                    <a:pt x="1597" y="5378"/>
                    <a:pt x="2091" y="5378"/>
                  </a:cubicBezTo>
                  <a:close/>
                  <a:moveTo>
                    <a:pt x="4481" y="5378"/>
                  </a:moveTo>
                  <a:cubicBezTo>
                    <a:pt x="4975" y="5378"/>
                    <a:pt x="5377" y="5779"/>
                    <a:pt x="5377" y="6274"/>
                  </a:cubicBezTo>
                  <a:cubicBezTo>
                    <a:pt x="5377" y="6768"/>
                    <a:pt x="4975" y="7170"/>
                    <a:pt x="4481" y="7170"/>
                  </a:cubicBezTo>
                  <a:cubicBezTo>
                    <a:pt x="3986" y="7170"/>
                    <a:pt x="3585" y="6768"/>
                    <a:pt x="3585" y="6274"/>
                  </a:cubicBezTo>
                  <a:cubicBezTo>
                    <a:pt x="3585" y="5779"/>
                    <a:pt x="3986" y="5378"/>
                    <a:pt x="4481" y="5378"/>
                  </a:cubicBezTo>
                  <a:close/>
                  <a:moveTo>
                    <a:pt x="1095" y="1"/>
                  </a:moveTo>
                  <a:cubicBezTo>
                    <a:pt x="491" y="1"/>
                    <a:pt x="1" y="493"/>
                    <a:pt x="1" y="1096"/>
                  </a:cubicBezTo>
                  <a:lnTo>
                    <a:pt x="1" y="7071"/>
                  </a:lnTo>
                  <a:cubicBezTo>
                    <a:pt x="1" y="7674"/>
                    <a:pt x="491" y="8166"/>
                    <a:pt x="1095" y="8166"/>
                  </a:cubicBezTo>
                  <a:lnTo>
                    <a:pt x="3650" y="8166"/>
                  </a:lnTo>
                  <a:lnTo>
                    <a:pt x="3793" y="8736"/>
                  </a:lnTo>
                  <a:cubicBezTo>
                    <a:pt x="3826" y="8869"/>
                    <a:pt x="3945" y="8962"/>
                    <a:pt x="4082" y="8962"/>
                  </a:cubicBezTo>
                  <a:lnTo>
                    <a:pt x="4381" y="8962"/>
                  </a:lnTo>
                  <a:lnTo>
                    <a:pt x="4381" y="9898"/>
                  </a:lnTo>
                  <a:cubicBezTo>
                    <a:pt x="4381" y="10063"/>
                    <a:pt x="4515" y="10197"/>
                    <a:pt x="4680" y="10197"/>
                  </a:cubicBezTo>
                  <a:cubicBezTo>
                    <a:pt x="4845" y="10197"/>
                    <a:pt x="4978" y="10063"/>
                    <a:pt x="4978" y="9898"/>
                  </a:cubicBezTo>
                  <a:lnTo>
                    <a:pt x="4978" y="8962"/>
                  </a:lnTo>
                  <a:lnTo>
                    <a:pt x="5278" y="8962"/>
                  </a:lnTo>
                  <a:cubicBezTo>
                    <a:pt x="5415" y="8962"/>
                    <a:pt x="5534" y="8869"/>
                    <a:pt x="5567" y="8736"/>
                  </a:cubicBezTo>
                  <a:lnTo>
                    <a:pt x="5716" y="8139"/>
                  </a:lnTo>
                  <a:cubicBezTo>
                    <a:pt x="6205" y="8029"/>
                    <a:pt x="6572" y="7592"/>
                    <a:pt x="6572" y="7071"/>
                  </a:cubicBezTo>
                  <a:lnTo>
                    <a:pt x="6572" y="1096"/>
                  </a:lnTo>
                  <a:cubicBezTo>
                    <a:pt x="6572" y="493"/>
                    <a:pt x="6080" y="1"/>
                    <a:pt x="5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5874875" y="3469675"/>
              <a:ext cx="74700" cy="49800"/>
            </a:xfrm>
            <a:custGeom>
              <a:avLst/>
              <a:gdLst/>
              <a:ahLst/>
              <a:cxnLst/>
              <a:rect l="l" t="t" r="r" b="b"/>
              <a:pathLst>
                <a:path w="2988" h="1992" extrusionOk="0">
                  <a:moveTo>
                    <a:pt x="0" y="1"/>
                  </a:moveTo>
                  <a:lnTo>
                    <a:pt x="0" y="1991"/>
                  </a:lnTo>
                  <a:lnTo>
                    <a:pt x="649" y="1991"/>
                  </a:lnTo>
                  <a:cubicBezTo>
                    <a:pt x="740" y="1737"/>
                    <a:pt x="941" y="1536"/>
                    <a:pt x="1196" y="1446"/>
                  </a:cubicBezTo>
                  <a:lnTo>
                    <a:pt x="1196" y="896"/>
                  </a:lnTo>
                  <a:cubicBezTo>
                    <a:pt x="1196" y="731"/>
                    <a:pt x="1329" y="598"/>
                    <a:pt x="1494" y="598"/>
                  </a:cubicBezTo>
                  <a:cubicBezTo>
                    <a:pt x="1659" y="598"/>
                    <a:pt x="1793" y="731"/>
                    <a:pt x="1793" y="896"/>
                  </a:cubicBezTo>
                  <a:lnTo>
                    <a:pt x="1793" y="1446"/>
                  </a:lnTo>
                  <a:cubicBezTo>
                    <a:pt x="2047" y="1536"/>
                    <a:pt x="2249" y="1737"/>
                    <a:pt x="2338" y="1991"/>
                  </a:cubicBezTo>
                  <a:lnTo>
                    <a:pt x="2987" y="1991"/>
                  </a:lnTo>
                  <a:lnTo>
                    <a:pt x="2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aph of a graph&#10;&#10;Description automatically generated">
            <a:extLst>
              <a:ext uri="{FF2B5EF4-FFF2-40B4-BE49-F238E27FC236}">
                <a16:creationId xmlns:a16="http://schemas.microsoft.com/office/drawing/2014/main" id="{E88CDDAF-F458-3792-B14E-0C86A7ECB38A}"/>
              </a:ext>
            </a:extLst>
          </p:cNvPr>
          <p:cNvPicPr>
            <a:picLocks noChangeAspect="1"/>
          </p:cNvPicPr>
          <p:nvPr/>
        </p:nvPicPr>
        <p:blipFill>
          <a:blip r:embed="rId3"/>
          <a:stretch>
            <a:fillRect/>
          </a:stretch>
        </p:blipFill>
        <p:spPr>
          <a:xfrm>
            <a:off x="380585" y="2786875"/>
            <a:ext cx="7776741" cy="1911600"/>
          </a:xfrm>
          <a:prstGeom prst="rect">
            <a:avLst/>
          </a:prstGeom>
        </p:spPr>
      </p:pic>
      <p:graphicFrame>
        <p:nvGraphicFramePr>
          <p:cNvPr id="5" name="Table 5">
            <a:extLst>
              <a:ext uri="{FF2B5EF4-FFF2-40B4-BE49-F238E27FC236}">
                <a16:creationId xmlns:a16="http://schemas.microsoft.com/office/drawing/2014/main" id="{2C4E28E0-4AF3-704E-F30C-70A9C9035DD4}"/>
              </a:ext>
            </a:extLst>
          </p:cNvPr>
          <p:cNvGraphicFramePr>
            <a:graphicFrameLocks noGrp="1"/>
          </p:cNvGraphicFramePr>
          <p:nvPr>
            <p:extLst>
              <p:ext uri="{D42A27DB-BD31-4B8C-83A1-F6EECF244321}">
                <p14:modId xmlns:p14="http://schemas.microsoft.com/office/powerpoint/2010/main" val="3905434404"/>
              </p:ext>
            </p:extLst>
          </p:nvPr>
        </p:nvGraphicFramePr>
        <p:xfrm>
          <a:off x="4996325" y="1160620"/>
          <a:ext cx="4001760" cy="1483360"/>
        </p:xfrm>
        <a:graphic>
          <a:graphicData uri="http://schemas.openxmlformats.org/drawingml/2006/table">
            <a:tbl>
              <a:tblPr firstRow="1" bandRow="1">
                <a:tableStyleId>{284E427A-3D55-4303-BF80-6455036E1DE7}</a:tableStyleId>
              </a:tblPr>
              <a:tblGrid>
                <a:gridCol w="2000880">
                  <a:extLst>
                    <a:ext uri="{9D8B030D-6E8A-4147-A177-3AD203B41FA5}">
                      <a16:colId xmlns:a16="http://schemas.microsoft.com/office/drawing/2014/main" val="2966601954"/>
                    </a:ext>
                  </a:extLst>
                </a:gridCol>
                <a:gridCol w="2000880">
                  <a:extLst>
                    <a:ext uri="{9D8B030D-6E8A-4147-A177-3AD203B41FA5}">
                      <a16:colId xmlns:a16="http://schemas.microsoft.com/office/drawing/2014/main" val="2921666683"/>
                    </a:ext>
                  </a:extLst>
                </a:gridCol>
              </a:tblGrid>
              <a:tr h="370840">
                <a:tc>
                  <a:txBody>
                    <a:bodyPr/>
                    <a:lstStyle/>
                    <a:p>
                      <a:r>
                        <a:rPr lang="x-none" b="1">
                          <a:solidFill>
                            <a:schemeClr val="tx1"/>
                          </a:solidFill>
                        </a:rPr>
                        <a:t>Train Accuracy</a:t>
                      </a:r>
                    </a:p>
                  </a:txBody>
                  <a:tcPr/>
                </a:tc>
                <a:tc>
                  <a:txBody>
                    <a:bodyPr/>
                    <a:lstStyle/>
                    <a:p>
                      <a:r>
                        <a:rPr lang="x-none" b="1">
                          <a:solidFill>
                            <a:schemeClr val="tx1"/>
                          </a:solidFill>
                        </a:rPr>
                        <a:t>99.15%</a:t>
                      </a:r>
                    </a:p>
                  </a:txBody>
                  <a:tcPr/>
                </a:tc>
                <a:extLst>
                  <a:ext uri="{0D108BD9-81ED-4DB2-BD59-A6C34878D82A}">
                    <a16:rowId xmlns:a16="http://schemas.microsoft.com/office/drawing/2014/main" val="2065909638"/>
                  </a:ext>
                </a:extLst>
              </a:tr>
              <a:tr h="370840">
                <a:tc>
                  <a:txBody>
                    <a:bodyPr/>
                    <a:lstStyle/>
                    <a:p>
                      <a:r>
                        <a:rPr lang="x-none" b="1"/>
                        <a:t>Test Accuracy</a:t>
                      </a:r>
                    </a:p>
                  </a:txBody>
                  <a:tcPr/>
                </a:tc>
                <a:tc>
                  <a:txBody>
                    <a:bodyPr/>
                    <a:lstStyle/>
                    <a:p>
                      <a:r>
                        <a:rPr lang="x-none" b="1"/>
                        <a:t>97.75%</a:t>
                      </a:r>
                    </a:p>
                  </a:txBody>
                  <a:tcPr/>
                </a:tc>
                <a:extLst>
                  <a:ext uri="{0D108BD9-81ED-4DB2-BD59-A6C34878D82A}">
                    <a16:rowId xmlns:a16="http://schemas.microsoft.com/office/drawing/2014/main" val="3688096500"/>
                  </a:ext>
                </a:extLst>
              </a:tr>
              <a:tr h="370840">
                <a:tc>
                  <a:txBody>
                    <a:bodyPr/>
                    <a:lstStyle/>
                    <a:p>
                      <a:r>
                        <a:rPr lang="x-none" b="1"/>
                        <a:t>Precision Score</a:t>
                      </a:r>
                    </a:p>
                  </a:txBody>
                  <a:tcPr/>
                </a:tc>
                <a:tc>
                  <a:txBody>
                    <a:bodyPr/>
                    <a:lstStyle/>
                    <a:p>
                      <a:r>
                        <a:rPr lang="x-none" b="1"/>
                        <a:t>97.75%</a:t>
                      </a:r>
                    </a:p>
                  </a:txBody>
                  <a:tcPr/>
                </a:tc>
                <a:extLst>
                  <a:ext uri="{0D108BD9-81ED-4DB2-BD59-A6C34878D82A}">
                    <a16:rowId xmlns:a16="http://schemas.microsoft.com/office/drawing/2014/main" val="1709373490"/>
                  </a:ext>
                </a:extLst>
              </a:tr>
              <a:tr h="370840">
                <a:tc>
                  <a:txBody>
                    <a:bodyPr/>
                    <a:lstStyle/>
                    <a:p>
                      <a:r>
                        <a:rPr lang="x-none" b="1"/>
                        <a:t>Recall Score</a:t>
                      </a:r>
                    </a:p>
                  </a:txBody>
                  <a:tcPr/>
                </a:tc>
                <a:tc>
                  <a:txBody>
                    <a:bodyPr/>
                    <a:lstStyle/>
                    <a:p>
                      <a:r>
                        <a:rPr lang="x-none" b="1"/>
                        <a:t>97.75%</a:t>
                      </a:r>
                    </a:p>
                  </a:txBody>
                  <a:tcPr/>
                </a:tc>
                <a:extLst>
                  <a:ext uri="{0D108BD9-81ED-4DB2-BD59-A6C34878D82A}">
                    <a16:rowId xmlns:a16="http://schemas.microsoft.com/office/drawing/2014/main" val="2152464797"/>
                  </a:ext>
                </a:extLst>
              </a:tr>
            </a:tbl>
          </a:graphicData>
        </a:graphic>
      </p:graphicFrame>
    </p:spTree>
    <p:extLst>
      <p:ext uri="{BB962C8B-B14F-4D97-AF65-F5344CB8AC3E}">
        <p14:creationId xmlns:p14="http://schemas.microsoft.com/office/powerpoint/2010/main" val="2433385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Crop Diseases Classification</a:t>
            </a:r>
          </a:p>
        </p:txBody>
      </p:sp>
      <p:sp>
        <p:nvSpPr>
          <p:cNvPr id="970" name="Google Shape;970;p48"/>
          <p:cNvSpPr txBox="1">
            <a:spLocks noGrp="1"/>
          </p:cNvSpPr>
          <p:nvPr>
            <p:ph type="subTitle" idx="2"/>
          </p:nvPr>
        </p:nvSpPr>
        <p:spPr>
          <a:xfrm>
            <a:off x="1211352" y="1886401"/>
            <a:ext cx="2196620" cy="2846763"/>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a:t>Exploratory Data Analysis</a:t>
            </a:r>
          </a:p>
          <a:p>
            <a:pPr marL="285750" indent="-285750">
              <a:buFont typeface="Arial" panose="020B0604020202020204" pitchFamily="34" charset="0"/>
              <a:buChar char="•"/>
            </a:pPr>
            <a:r>
              <a:rPr lang="en-US" b="0" i="0">
                <a:solidFill>
                  <a:srgbClr val="212121"/>
                </a:solidFill>
                <a:effectLst/>
                <a:latin typeface="Roboto" panose="02000000000000000000" pitchFamily="2" charset="0"/>
              </a:rPr>
              <a:t>Decision Tree</a:t>
            </a:r>
          </a:p>
          <a:p>
            <a:pPr marL="285750" indent="-285750">
              <a:buFont typeface="Arial" panose="020B0604020202020204" pitchFamily="34" charset="0"/>
              <a:buChar char="•"/>
            </a:pPr>
            <a:r>
              <a:rPr lang="en-US" b="0" i="0">
                <a:solidFill>
                  <a:srgbClr val="212121"/>
                </a:solidFill>
                <a:effectLst/>
                <a:latin typeface="Roboto" panose="02000000000000000000" pitchFamily="2" charset="0"/>
              </a:rPr>
              <a:t>Naive Bayes</a:t>
            </a:r>
          </a:p>
          <a:p>
            <a:pPr marL="285750" indent="-285750">
              <a:buFont typeface="Arial" panose="020B0604020202020204" pitchFamily="34" charset="0"/>
              <a:buChar char="•"/>
            </a:pPr>
            <a:r>
              <a:rPr lang="en-US">
                <a:solidFill>
                  <a:srgbClr val="212121"/>
                </a:solidFill>
                <a:latin typeface="Roboto" panose="02000000000000000000" pitchFamily="2" charset="0"/>
              </a:rPr>
              <a:t>SVM</a:t>
            </a:r>
            <a:endParaRPr lang="en-US" b="0" i="0">
              <a:solidFill>
                <a:srgbClr val="212121"/>
              </a:solidFill>
              <a:effectLst/>
              <a:latin typeface="Roboto" panose="02000000000000000000" pitchFamily="2" charset="0"/>
            </a:endParaRPr>
          </a:p>
          <a:p>
            <a:pPr marL="285750" indent="-285750">
              <a:buFont typeface="Arial" panose="020B0604020202020204" pitchFamily="34" charset="0"/>
              <a:buChar char="•"/>
            </a:pPr>
            <a:r>
              <a:rPr lang="en-US" b="0" i="0">
                <a:solidFill>
                  <a:srgbClr val="212121"/>
                </a:solidFill>
                <a:effectLst/>
                <a:latin typeface="Roboto" panose="02000000000000000000" pitchFamily="2" charset="0"/>
              </a:rPr>
              <a:t>Logistic Regression</a:t>
            </a:r>
          </a:p>
          <a:p>
            <a:pPr marL="285750" indent="-285750">
              <a:buFont typeface="Arial" panose="020B0604020202020204" pitchFamily="34" charset="0"/>
              <a:buChar char="•"/>
            </a:pPr>
            <a:r>
              <a:rPr lang="en-US" b="0" i="0">
                <a:solidFill>
                  <a:srgbClr val="212121"/>
                </a:solidFill>
                <a:effectLst/>
                <a:latin typeface="Roboto" panose="02000000000000000000" pitchFamily="2" charset="0"/>
              </a:rPr>
              <a:t>Random Forest</a:t>
            </a:r>
          </a:p>
        </p:txBody>
      </p:sp>
      <p:sp>
        <p:nvSpPr>
          <p:cNvPr id="975" name="Google Shape;975;p48"/>
          <p:cNvSpPr txBox="1">
            <a:spLocks noGrp="1"/>
          </p:cNvSpPr>
          <p:nvPr>
            <p:ph type="subTitle" idx="7"/>
          </p:nvPr>
        </p:nvSpPr>
        <p:spPr>
          <a:xfrm>
            <a:off x="1148171" y="1266463"/>
            <a:ext cx="2701800" cy="6289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Pre-Processing &amp; Model</a:t>
            </a:r>
            <a:endParaRPr/>
          </a:p>
        </p:txBody>
      </p:sp>
      <p:sp>
        <p:nvSpPr>
          <p:cNvPr id="979" name="Google Shape;979;p48"/>
          <p:cNvSpPr/>
          <p:nvPr/>
        </p:nvSpPr>
        <p:spPr>
          <a:xfrm>
            <a:off x="348059" y="1361752"/>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nvGrpSpPr>
          <p:cNvPr id="1003" name="Google Shape;1003;p48"/>
          <p:cNvGrpSpPr/>
          <p:nvPr/>
        </p:nvGrpSpPr>
        <p:grpSpPr>
          <a:xfrm>
            <a:off x="599320" y="1551959"/>
            <a:ext cx="221378" cy="343486"/>
            <a:chOff x="5830075" y="3424850"/>
            <a:chExt cx="164300" cy="254925"/>
          </a:xfrm>
        </p:grpSpPr>
        <p:sp>
          <p:nvSpPr>
            <p:cNvPr id="1004" name="Google Shape;1004;p48"/>
            <p:cNvSpPr/>
            <p:nvPr/>
          </p:nvSpPr>
          <p:spPr>
            <a:xfrm>
              <a:off x="5934600" y="3574200"/>
              <a:ext cx="14975" cy="14975"/>
            </a:xfrm>
            <a:custGeom>
              <a:avLst/>
              <a:gdLst/>
              <a:ahLst/>
              <a:cxnLst/>
              <a:rect l="l" t="t" r="r" b="b"/>
              <a:pathLst>
                <a:path w="599" h="599" extrusionOk="0">
                  <a:moveTo>
                    <a:pt x="300" y="1"/>
                  </a:moveTo>
                  <a:cubicBezTo>
                    <a:pt x="135" y="1"/>
                    <a:pt x="1" y="135"/>
                    <a:pt x="1" y="300"/>
                  </a:cubicBezTo>
                  <a:cubicBezTo>
                    <a:pt x="1" y="465"/>
                    <a:pt x="135" y="598"/>
                    <a:pt x="300" y="598"/>
                  </a:cubicBezTo>
                  <a:cubicBezTo>
                    <a:pt x="465" y="598"/>
                    <a:pt x="598" y="465"/>
                    <a:pt x="598" y="300"/>
                  </a:cubicBezTo>
                  <a:cubicBezTo>
                    <a:pt x="598" y="135"/>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5904750" y="3519450"/>
              <a:ext cx="14950" cy="14975"/>
            </a:xfrm>
            <a:custGeom>
              <a:avLst/>
              <a:gdLst/>
              <a:ahLst/>
              <a:cxnLst/>
              <a:rect l="l" t="t" r="r" b="b"/>
              <a:pathLst>
                <a:path w="598" h="599" extrusionOk="0">
                  <a:moveTo>
                    <a:pt x="299" y="0"/>
                  </a:moveTo>
                  <a:cubicBezTo>
                    <a:pt x="134" y="0"/>
                    <a:pt x="1" y="135"/>
                    <a:pt x="1" y="299"/>
                  </a:cubicBezTo>
                  <a:cubicBezTo>
                    <a:pt x="1" y="464"/>
                    <a:pt x="134" y="598"/>
                    <a:pt x="299" y="598"/>
                  </a:cubicBezTo>
                  <a:cubicBezTo>
                    <a:pt x="464" y="598"/>
                    <a:pt x="598" y="464"/>
                    <a:pt x="598" y="299"/>
                  </a:cubicBezTo>
                  <a:cubicBezTo>
                    <a:pt x="598" y="135"/>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5874875" y="3574200"/>
              <a:ext cx="14975" cy="14975"/>
            </a:xfrm>
            <a:custGeom>
              <a:avLst/>
              <a:gdLst/>
              <a:ahLst/>
              <a:cxnLst/>
              <a:rect l="l" t="t" r="r" b="b"/>
              <a:pathLst>
                <a:path w="599" h="599" extrusionOk="0">
                  <a:moveTo>
                    <a:pt x="299" y="1"/>
                  </a:moveTo>
                  <a:cubicBezTo>
                    <a:pt x="135" y="1"/>
                    <a:pt x="0" y="135"/>
                    <a:pt x="0" y="300"/>
                  </a:cubicBezTo>
                  <a:cubicBezTo>
                    <a:pt x="0" y="465"/>
                    <a:pt x="135" y="598"/>
                    <a:pt x="299" y="598"/>
                  </a:cubicBezTo>
                  <a:cubicBezTo>
                    <a:pt x="464" y="598"/>
                    <a:pt x="598" y="465"/>
                    <a:pt x="598" y="300"/>
                  </a:cubicBezTo>
                  <a:cubicBezTo>
                    <a:pt x="598" y="135"/>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5830075" y="3424850"/>
              <a:ext cx="164300" cy="254925"/>
            </a:xfrm>
            <a:custGeom>
              <a:avLst/>
              <a:gdLst/>
              <a:ahLst/>
              <a:cxnLst/>
              <a:rect l="l" t="t" r="r" b="b"/>
              <a:pathLst>
                <a:path w="6572" h="10197" extrusionOk="0">
                  <a:moveTo>
                    <a:pt x="5079" y="1195"/>
                  </a:moveTo>
                  <a:cubicBezTo>
                    <a:pt x="5243" y="1195"/>
                    <a:pt x="5377" y="1330"/>
                    <a:pt x="5377" y="1495"/>
                  </a:cubicBezTo>
                  <a:lnTo>
                    <a:pt x="5377" y="4083"/>
                  </a:lnTo>
                  <a:cubicBezTo>
                    <a:pt x="5377" y="4248"/>
                    <a:pt x="5243" y="4382"/>
                    <a:pt x="5079" y="4382"/>
                  </a:cubicBezTo>
                  <a:lnTo>
                    <a:pt x="4130" y="4382"/>
                  </a:lnTo>
                  <a:cubicBezTo>
                    <a:pt x="4007" y="4730"/>
                    <a:pt x="3676" y="4980"/>
                    <a:pt x="3286" y="4980"/>
                  </a:cubicBezTo>
                  <a:cubicBezTo>
                    <a:pt x="2897" y="4980"/>
                    <a:pt x="2565" y="4730"/>
                    <a:pt x="2441" y="4382"/>
                  </a:cubicBezTo>
                  <a:lnTo>
                    <a:pt x="1494" y="4382"/>
                  </a:lnTo>
                  <a:cubicBezTo>
                    <a:pt x="1329" y="4382"/>
                    <a:pt x="1195" y="4248"/>
                    <a:pt x="1195" y="4083"/>
                  </a:cubicBezTo>
                  <a:lnTo>
                    <a:pt x="1195" y="1495"/>
                  </a:lnTo>
                  <a:cubicBezTo>
                    <a:pt x="1195" y="1330"/>
                    <a:pt x="1329" y="1195"/>
                    <a:pt x="1494" y="1195"/>
                  </a:cubicBezTo>
                  <a:close/>
                  <a:moveTo>
                    <a:pt x="2091" y="5378"/>
                  </a:moveTo>
                  <a:cubicBezTo>
                    <a:pt x="2585" y="5378"/>
                    <a:pt x="2988" y="5779"/>
                    <a:pt x="2988" y="6274"/>
                  </a:cubicBezTo>
                  <a:cubicBezTo>
                    <a:pt x="2988" y="6768"/>
                    <a:pt x="2585" y="7170"/>
                    <a:pt x="2091" y="7170"/>
                  </a:cubicBezTo>
                  <a:cubicBezTo>
                    <a:pt x="1597" y="7170"/>
                    <a:pt x="1195" y="6768"/>
                    <a:pt x="1195" y="6274"/>
                  </a:cubicBezTo>
                  <a:cubicBezTo>
                    <a:pt x="1195" y="5779"/>
                    <a:pt x="1597" y="5378"/>
                    <a:pt x="2091" y="5378"/>
                  </a:cubicBezTo>
                  <a:close/>
                  <a:moveTo>
                    <a:pt x="4481" y="5378"/>
                  </a:moveTo>
                  <a:cubicBezTo>
                    <a:pt x="4975" y="5378"/>
                    <a:pt x="5377" y="5779"/>
                    <a:pt x="5377" y="6274"/>
                  </a:cubicBezTo>
                  <a:cubicBezTo>
                    <a:pt x="5377" y="6768"/>
                    <a:pt x="4975" y="7170"/>
                    <a:pt x="4481" y="7170"/>
                  </a:cubicBezTo>
                  <a:cubicBezTo>
                    <a:pt x="3986" y="7170"/>
                    <a:pt x="3585" y="6768"/>
                    <a:pt x="3585" y="6274"/>
                  </a:cubicBezTo>
                  <a:cubicBezTo>
                    <a:pt x="3585" y="5779"/>
                    <a:pt x="3986" y="5378"/>
                    <a:pt x="4481" y="5378"/>
                  </a:cubicBezTo>
                  <a:close/>
                  <a:moveTo>
                    <a:pt x="1095" y="1"/>
                  </a:moveTo>
                  <a:cubicBezTo>
                    <a:pt x="491" y="1"/>
                    <a:pt x="1" y="493"/>
                    <a:pt x="1" y="1096"/>
                  </a:cubicBezTo>
                  <a:lnTo>
                    <a:pt x="1" y="7071"/>
                  </a:lnTo>
                  <a:cubicBezTo>
                    <a:pt x="1" y="7674"/>
                    <a:pt x="491" y="8166"/>
                    <a:pt x="1095" y="8166"/>
                  </a:cubicBezTo>
                  <a:lnTo>
                    <a:pt x="3650" y="8166"/>
                  </a:lnTo>
                  <a:lnTo>
                    <a:pt x="3793" y="8736"/>
                  </a:lnTo>
                  <a:cubicBezTo>
                    <a:pt x="3826" y="8869"/>
                    <a:pt x="3945" y="8962"/>
                    <a:pt x="4082" y="8962"/>
                  </a:cubicBezTo>
                  <a:lnTo>
                    <a:pt x="4381" y="8962"/>
                  </a:lnTo>
                  <a:lnTo>
                    <a:pt x="4381" y="9898"/>
                  </a:lnTo>
                  <a:cubicBezTo>
                    <a:pt x="4381" y="10063"/>
                    <a:pt x="4515" y="10197"/>
                    <a:pt x="4680" y="10197"/>
                  </a:cubicBezTo>
                  <a:cubicBezTo>
                    <a:pt x="4845" y="10197"/>
                    <a:pt x="4978" y="10063"/>
                    <a:pt x="4978" y="9898"/>
                  </a:cubicBezTo>
                  <a:lnTo>
                    <a:pt x="4978" y="8962"/>
                  </a:lnTo>
                  <a:lnTo>
                    <a:pt x="5278" y="8962"/>
                  </a:lnTo>
                  <a:cubicBezTo>
                    <a:pt x="5415" y="8962"/>
                    <a:pt x="5534" y="8869"/>
                    <a:pt x="5567" y="8736"/>
                  </a:cubicBezTo>
                  <a:lnTo>
                    <a:pt x="5716" y="8139"/>
                  </a:lnTo>
                  <a:cubicBezTo>
                    <a:pt x="6205" y="8029"/>
                    <a:pt x="6572" y="7592"/>
                    <a:pt x="6572" y="7071"/>
                  </a:cubicBezTo>
                  <a:lnTo>
                    <a:pt x="6572" y="1096"/>
                  </a:lnTo>
                  <a:cubicBezTo>
                    <a:pt x="6572" y="493"/>
                    <a:pt x="6080" y="1"/>
                    <a:pt x="5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5874875" y="3469675"/>
              <a:ext cx="74700" cy="49800"/>
            </a:xfrm>
            <a:custGeom>
              <a:avLst/>
              <a:gdLst/>
              <a:ahLst/>
              <a:cxnLst/>
              <a:rect l="l" t="t" r="r" b="b"/>
              <a:pathLst>
                <a:path w="2988" h="1992" extrusionOk="0">
                  <a:moveTo>
                    <a:pt x="0" y="1"/>
                  </a:moveTo>
                  <a:lnTo>
                    <a:pt x="0" y="1991"/>
                  </a:lnTo>
                  <a:lnTo>
                    <a:pt x="649" y="1991"/>
                  </a:lnTo>
                  <a:cubicBezTo>
                    <a:pt x="740" y="1737"/>
                    <a:pt x="941" y="1536"/>
                    <a:pt x="1196" y="1446"/>
                  </a:cubicBezTo>
                  <a:lnTo>
                    <a:pt x="1196" y="896"/>
                  </a:lnTo>
                  <a:cubicBezTo>
                    <a:pt x="1196" y="731"/>
                    <a:pt x="1329" y="598"/>
                    <a:pt x="1494" y="598"/>
                  </a:cubicBezTo>
                  <a:cubicBezTo>
                    <a:pt x="1659" y="598"/>
                    <a:pt x="1793" y="731"/>
                    <a:pt x="1793" y="896"/>
                  </a:cubicBezTo>
                  <a:lnTo>
                    <a:pt x="1793" y="1446"/>
                  </a:lnTo>
                  <a:cubicBezTo>
                    <a:pt x="2047" y="1536"/>
                    <a:pt x="2249" y="1737"/>
                    <a:pt x="2338" y="1991"/>
                  </a:cubicBezTo>
                  <a:lnTo>
                    <a:pt x="2987" y="1991"/>
                  </a:lnTo>
                  <a:lnTo>
                    <a:pt x="2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Chart, bar chart, histogram&#10;&#10;Description automatically generated">
            <a:extLst>
              <a:ext uri="{FF2B5EF4-FFF2-40B4-BE49-F238E27FC236}">
                <a16:creationId xmlns:a16="http://schemas.microsoft.com/office/drawing/2014/main" id="{B72BB765-AE2B-F7BF-6DE0-B52AEEA2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547365" y="1476067"/>
            <a:ext cx="5596635" cy="3667433"/>
          </a:xfrm>
          <a:prstGeom prst="rect">
            <a:avLst/>
          </a:prstGeom>
          <a:noFill/>
        </p:spPr>
      </p:pic>
    </p:spTree>
    <p:extLst>
      <p:ext uri="{BB962C8B-B14F-4D97-AF65-F5344CB8AC3E}">
        <p14:creationId xmlns:p14="http://schemas.microsoft.com/office/powerpoint/2010/main" val="273588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0">
                                            <p:txEl>
                                              <p:pRg st="0" end="0"/>
                                            </p:txEl>
                                          </p:spTgt>
                                        </p:tgtEl>
                                        <p:attrNameLst>
                                          <p:attrName>style.visibility</p:attrName>
                                        </p:attrNameLst>
                                      </p:cBhvr>
                                      <p:to>
                                        <p:strVal val="visible"/>
                                      </p:to>
                                    </p:set>
                                    <p:animEffect transition="in" filter="fade">
                                      <p:cBhvr>
                                        <p:cTn id="7" dur="500"/>
                                        <p:tgtEl>
                                          <p:spTgt spid="97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0">
                                            <p:txEl>
                                              <p:pRg st="1" end="1"/>
                                            </p:txEl>
                                          </p:spTgt>
                                        </p:tgtEl>
                                        <p:attrNameLst>
                                          <p:attrName>style.visibility</p:attrName>
                                        </p:attrNameLst>
                                      </p:cBhvr>
                                      <p:to>
                                        <p:strVal val="visible"/>
                                      </p:to>
                                    </p:set>
                                    <p:animEffect transition="in" filter="fade">
                                      <p:cBhvr>
                                        <p:cTn id="10" dur="500"/>
                                        <p:tgtEl>
                                          <p:spTgt spid="97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0">
                                            <p:txEl>
                                              <p:pRg st="2" end="2"/>
                                            </p:txEl>
                                          </p:spTgt>
                                        </p:tgtEl>
                                        <p:attrNameLst>
                                          <p:attrName>style.visibility</p:attrName>
                                        </p:attrNameLst>
                                      </p:cBhvr>
                                      <p:to>
                                        <p:strVal val="visible"/>
                                      </p:to>
                                    </p:set>
                                    <p:animEffect transition="in" filter="fade">
                                      <p:cBhvr>
                                        <p:cTn id="13" dur="500"/>
                                        <p:tgtEl>
                                          <p:spTgt spid="97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0">
                                            <p:txEl>
                                              <p:pRg st="3" end="3"/>
                                            </p:txEl>
                                          </p:spTgt>
                                        </p:tgtEl>
                                        <p:attrNameLst>
                                          <p:attrName>style.visibility</p:attrName>
                                        </p:attrNameLst>
                                      </p:cBhvr>
                                      <p:to>
                                        <p:strVal val="visible"/>
                                      </p:to>
                                    </p:set>
                                    <p:animEffect transition="in" filter="fade">
                                      <p:cBhvr>
                                        <p:cTn id="16" dur="500"/>
                                        <p:tgtEl>
                                          <p:spTgt spid="97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0">
                                            <p:txEl>
                                              <p:pRg st="4" end="4"/>
                                            </p:txEl>
                                          </p:spTgt>
                                        </p:tgtEl>
                                        <p:attrNameLst>
                                          <p:attrName>style.visibility</p:attrName>
                                        </p:attrNameLst>
                                      </p:cBhvr>
                                      <p:to>
                                        <p:strVal val="visible"/>
                                      </p:to>
                                    </p:set>
                                    <p:animEffect transition="in" filter="fade">
                                      <p:cBhvr>
                                        <p:cTn id="19" dur="500"/>
                                        <p:tgtEl>
                                          <p:spTgt spid="97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0">
                                            <p:txEl>
                                              <p:pRg st="5" end="5"/>
                                            </p:txEl>
                                          </p:spTgt>
                                        </p:tgtEl>
                                        <p:attrNameLst>
                                          <p:attrName>style.visibility</p:attrName>
                                        </p:attrNameLst>
                                      </p:cBhvr>
                                      <p:to>
                                        <p:strVal val="visible"/>
                                      </p:to>
                                    </p:set>
                                    <p:animEffect transition="in" filter="fade">
                                      <p:cBhvr>
                                        <p:cTn id="22" dur="500"/>
                                        <p:tgtEl>
                                          <p:spTgt spid="97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Crop System Recommendation</a:t>
            </a:r>
            <a:endParaRPr lang="en-US" dirty="0"/>
          </a:p>
        </p:txBody>
      </p:sp>
      <p:graphicFrame>
        <p:nvGraphicFramePr>
          <p:cNvPr id="26" name="Chart 25">
            <a:extLst>
              <a:ext uri="{FF2B5EF4-FFF2-40B4-BE49-F238E27FC236}">
                <a16:creationId xmlns:a16="http://schemas.microsoft.com/office/drawing/2014/main" id="{058B05FD-56D3-9B2F-054C-ACAB7FDDD00A}"/>
              </a:ext>
            </a:extLst>
          </p:cNvPr>
          <p:cNvGraphicFramePr>
            <a:graphicFrameLocks/>
          </p:cNvGraphicFramePr>
          <p:nvPr>
            <p:extLst>
              <p:ext uri="{D42A27DB-BD31-4B8C-83A1-F6EECF244321}">
                <p14:modId xmlns:p14="http://schemas.microsoft.com/office/powerpoint/2010/main" val="2001817288"/>
              </p:ext>
            </p:extLst>
          </p:nvPr>
        </p:nvGraphicFramePr>
        <p:xfrm>
          <a:off x="2945900" y="195978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8" name="Google Shape;975;p48">
            <a:extLst>
              <a:ext uri="{FF2B5EF4-FFF2-40B4-BE49-F238E27FC236}">
                <a16:creationId xmlns:a16="http://schemas.microsoft.com/office/drawing/2014/main" id="{3DC99ED9-7F29-E924-B3B4-B2E652D9C9B6}"/>
              </a:ext>
            </a:extLst>
          </p:cNvPr>
          <p:cNvSpPr txBox="1">
            <a:spLocks/>
          </p:cNvSpPr>
          <p:nvPr/>
        </p:nvSpPr>
        <p:spPr>
          <a:xfrm>
            <a:off x="1595000" y="1383188"/>
            <a:ext cx="27018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lt2"/>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Results</a:t>
            </a:r>
          </a:p>
        </p:txBody>
      </p:sp>
      <p:sp>
        <p:nvSpPr>
          <p:cNvPr id="29" name="Google Shape;979;p48">
            <a:extLst>
              <a:ext uri="{FF2B5EF4-FFF2-40B4-BE49-F238E27FC236}">
                <a16:creationId xmlns:a16="http://schemas.microsoft.com/office/drawing/2014/main" id="{BB51664D-783A-4085-47DC-C0F9B498D111}"/>
              </a:ext>
            </a:extLst>
          </p:cNvPr>
          <p:cNvSpPr/>
          <p:nvPr/>
        </p:nvSpPr>
        <p:spPr>
          <a:xfrm>
            <a:off x="794888" y="123588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003;p48">
            <a:extLst>
              <a:ext uri="{FF2B5EF4-FFF2-40B4-BE49-F238E27FC236}">
                <a16:creationId xmlns:a16="http://schemas.microsoft.com/office/drawing/2014/main" id="{DD21A17D-8D0D-4A08-75FA-B1F053DE41D6}"/>
              </a:ext>
            </a:extLst>
          </p:cNvPr>
          <p:cNvGrpSpPr/>
          <p:nvPr/>
        </p:nvGrpSpPr>
        <p:grpSpPr>
          <a:xfrm>
            <a:off x="1046149" y="1426095"/>
            <a:ext cx="221378" cy="343486"/>
            <a:chOff x="5830075" y="3424850"/>
            <a:chExt cx="164300" cy="254925"/>
          </a:xfrm>
        </p:grpSpPr>
        <p:sp>
          <p:nvSpPr>
            <p:cNvPr id="31" name="Google Shape;1004;p48">
              <a:extLst>
                <a:ext uri="{FF2B5EF4-FFF2-40B4-BE49-F238E27FC236}">
                  <a16:creationId xmlns:a16="http://schemas.microsoft.com/office/drawing/2014/main" id="{7E36387D-C6AC-E3D4-275F-C4084075FC46}"/>
                </a:ext>
              </a:extLst>
            </p:cNvPr>
            <p:cNvSpPr/>
            <p:nvPr/>
          </p:nvSpPr>
          <p:spPr>
            <a:xfrm>
              <a:off x="5934600" y="3574200"/>
              <a:ext cx="14975" cy="14975"/>
            </a:xfrm>
            <a:custGeom>
              <a:avLst/>
              <a:gdLst/>
              <a:ahLst/>
              <a:cxnLst/>
              <a:rect l="l" t="t" r="r" b="b"/>
              <a:pathLst>
                <a:path w="599" h="599" extrusionOk="0">
                  <a:moveTo>
                    <a:pt x="300" y="1"/>
                  </a:moveTo>
                  <a:cubicBezTo>
                    <a:pt x="135" y="1"/>
                    <a:pt x="1" y="135"/>
                    <a:pt x="1" y="300"/>
                  </a:cubicBezTo>
                  <a:cubicBezTo>
                    <a:pt x="1" y="465"/>
                    <a:pt x="135" y="598"/>
                    <a:pt x="300" y="598"/>
                  </a:cubicBezTo>
                  <a:cubicBezTo>
                    <a:pt x="465" y="598"/>
                    <a:pt x="598" y="465"/>
                    <a:pt x="598" y="300"/>
                  </a:cubicBezTo>
                  <a:cubicBezTo>
                    <a:pt x="598" y="135"/>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05;p48">
              <a:extLst>
                <a:ext uri="{FF2B5EF4-FFF2-40B4-BE49-F238E27FC236}">
                  <a16:creationId xmlns:a16="http://schemas.microsoft.com/office/drawing/2014/main" id="{1430EEBE-F0C2-3370-3393-0D438666F146}"/>
                </a:ext>
              </a:extLst>
            </p:cNvPr>
            <p:cNvSpPr/>
            <p:nvPr/>
          </p:nvSpPr>
          <p:spPr>
            <a:xfrm>
              <a:off x="5904750" y="3519450"/>
              <a:ext cx="14950" cy="14975"/>
            </a:xfrm>
            <a:custGeom>
              <a:avLst/>
              <a:gdLst/>
              <a:ahLst/>
              <a:cxnLst/>
              <a:rect l="l" t="t" r="r" b="b"/>
              <a:pathLst>
                <a:path w="598" h="599" extrusionOk="0">
                  <a:moveTo>
                    <a:pt x="299" y="0"/>
                  </a:moveTo>
                  <a:cubicBezTo>
                    <a:pt x="134" y="0"/>
                    <a:pt x="1" y="135"/>
                    <a:pt x="1" y="299"/>
                  </a:cubicBezTo>
                  <a:cubicBezTo>
                    <a:pt x="1" y="464"/>
                    <a:pt x="134" y="598"/>
                    <a:pt x="299" y="598"/>
                  </a:cubicBezTo>
                  <a:cubicBezTo>
                    <a:pt x="464" y="598"/>
                    <a:pt x="598" y="464"/>
                    <a:pt x="598" y="299"/>
                  </a:cubicBezTo>
                  <a:cubicBezTo>
                    <a:pt x="598" y="135"/>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06;p48">
              <a:extLst>
                <a:ext uri="{FF2B5EF4-FFF2-40B4-BE49-F238E27FC236}">
                  <a16:creationId xmlns:a16="http://schemas.microsoft.com/office/drawing/2014/main" id="{5B993553-8FBF-0499-0E53-D3344728B0F4}"/>
                </a:ext>
              </a:extLst>
            </p:cNvPr>
            <p:cNvSpPr/>
            <p:nvPr/>
          </p:nvSpPr>
          <p:spPr>
            <a:xfrm>
              <a:off x="5874875" y="3574200"/>
              <a:ext cx="14975" cy="14975"/>
            </a:xfrm>
            <a:custGeom>
              <a:avLst/>
              <a:gdLst/>
              <a:ahLst/>
              <a:cxnLst/>
              <a:rect l="l" t="t" r="r" b="b"/>
              <a:pathLst>
                <a:path w="599" h="599" extrusionOk="0">
                  <a:moveTo>
                    <a:pt x="299" y="1"/>
                  </a:moveTo>
                  <a:cubicBezTo>
                    <a:pt x="135" y="1"/>
                    <a:pt x="0" y="135"/>
                    <a:pt x="0" y="300"/>
                  </a:cubicBezTo>
                  <a:cubicBezTo>
                    <a:pt x="0" y="465"/>
                    <a:pt x="135" y="598"/>
                    <a:pt x="299" y="598"/>
                  </a:cubicBezTo>
                  <a:cubicBezTo>
                    <a:pt x="464" y="598"/>
                    <a:pt x="598" y="465"/>
                    <a:pt x="598" y="300"/>
                  </a:cubicBezTo>
                  <a:cubicBezTo>
                    <a:pt x="598" y="135"/>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07;p48">
              <a:extLst>
                <a:ext uri="{FF2B5EF4-FFF2-40B4-BE49-F238E27FC236}">
                  <a16:creationId xmlns:a16="http://schemas.microsoft.com/office/drawing/2014/main" id="{95F0404D-D68F-6A0B-826D-B1B9B840741F}"/>
                </a:ext>
              </a:extLst>
            </p:cNvPr>
            <p:cNvSpPr/>
            <p:nvPr/>
          </p:nvSpPr>
          <p:spPr>
            <a:xfrm>
              <a:off x="5830075" y="3424850"/>
              <a:ext cx="164300" cy="254925"/>
            </a:xfrm>
            <a:custGeom>
              <a:avLst/>
              <a:gdLst/>
              <a:ahLst/>
              <a:cxnLst/>
              <a:rect l="l" t="t" r="r" b="b"/>
              <a:pathLst>
                <a:path w="6572" h="10197" extrusionOk="0">
                  <a:moveTo>
                    <a:pt x="5079" y="1195"/>
                  </a:moveTo>
                  <a:cubicBezTo>
                    <a:pt x="5243" y="1195"/>
                    <a:pt x="5377" y="1330"/>
                    <a:pt x="5377" y="1495"/>
                  </a:cubicBezTo>
                  <a:lnTo>
                    <a:pt x="5377" y="4083"/>
                  </a:lnTo>
                  <a:cubicBezTo>
                    <a:pt x="5377" y="4248"/>
                    <a:pt x="5243" y="4382"/>
                    <a:pt x="5079" y="4382"/>
                  </a:cubicBezTo>
                  <a:lnTo>
                    <a:pt x="4130" y="4382"/>
                  </a:lnTo>
                  <a:cubicBezTo>
                    <a:pt x="4007" y="4730"/>
                    <a:pt x="3676" y="4980"/>
                    <a:pt x="3286" y="4980"/>
                  </a:cubicBezTo>
                  <a:cubicBezTo>
                    <a:pt x="2897" y="4980"/>
                    <a:pt x="2565" y="4730"/>
                    <a:pt x="2441" y="4382"/>
                  </a:cubicBezTo>
                  <a:lnTo>
                    <a:pt x="1494" y="4382"/>
                  </a:lnTo>
                  <a:cubicBezTo>
                    <a:pt x="1329" y="4382"/>
                    <a:pt x="1195" y="4248"/>
                    <a:pt x="1195" y="4083"/>
                  </a:cubicBezTo>
                  <a:lnTo>
                    <a:pt x="1195" y="1495"/>
                  </a:lnTo>
                  <a:cubicBezTo>
                    <a:pt x="1195" y="1330"/>
                    <a:pt x="1329" y="1195"/>
                    <a:pt x="1494" y="1195"/>
                  </a:cubicBezTo>
                  <a:close/>
                  <a:moveTo>
                    <a:pt x="2091" y="5378"/>
                  </a:moveTo>
                  <a:cubicBezTo>
                    <a:pt x="2585" y="5378"/>
                    <a:pt x="2988" y="5779"/>
                    <a:pt x="2988" y="6274"/>
                  </a:cubicBezTo>
                  <a:cubicBezTo>
                    <a:pt x="2988" y="6768"/>
                    <a:pt x="2585" y="7170"/>
                    <a:pt x="2091" y="7170"/>
                  </a:cubicBezTo>
                  <a:cubicBezTo>
                    <a:pt x="1597" y="7170"/>
                    <a:pt x="1195" y="6768"/>
                    <a:pt x="1195" y="6274"/>
                  </a:cubicBezTo>
                  <a:cubicBezTo>
                    <a:pt x="1195" y="5779"/>
                    <a:pt x="1597" y="5378"/>
                    <a:pt x="2091" y="5378"/>
                  </a:cubicBezTo>
                  <a:close/>
                  <a:moveTo>
                    <a:pt x="4481" y="5378"/>
                  </a:moveTo>
                  <a:cubicBezTo>
                    <a:pt x="4975" y="5378"/>
                    <a:pt x="5377" y="5779"/>
                    <a:pt x="5377" y="6274"/>
                  </a:cubicBezTo>
                  <a:cubicBezTo>
                    <a:pt x="5377" y="6768"/>
                    <a:pt x="4975" y="7170"/>
                    <a:pt x="4481" y="7170"/>
                  </a:cubicBezTo>
                  <a:cubicBezTo>
                    <a:pt x="3986" y="7170"/>
                    <a:pt x="3585" y="6768"/>
                    <a:pt x="3585" y="6274"/>
                  </a:cubicBezTo>
                  <a:cubicBezTo>
                    <a:pt x="3585" y="5779"/>
                    <a:pt x="3986" y="5378"/>
                    <a:pt x="4481" y="5378"/>
                  </a:cubicBezTo>
                  <a:close/>
                  <a:moveTo>
                    <a:pt x="1095" y="1"/>
                  </a:moveTo>
                  <a:cubicBezTo>
                    <a:pt x="491" y="1"/>
                    <a:pt x="1" y="493"/>
                    <a:pt x="1" y="1096"/>
                  </a:cubicBezTo>
                  <a:lnTo>
                    <a:pt x="1" y="7071"/>
                  </a:lnTo>
                  <a:cubicBezTo>
                    <a:pt x="1" y="7674"/>
                    <a:pt x="491" y="8166"/>
                    <a:pt x="1095" y="8166"/>
                  </a:cubicBezTo>
                  <a:lnTo>
                    <a:pt x="3650" y="8166"/>
                  </a:lnTo>
                  <a:lnTo>
                    <a:pt x="3793" y="8736"/>
                  </a:lnTo>
                  <a:cubicBezTo>
                    <a:pt x="3826" y="8869"/>
                    <a:pt x="3945" y="8962"/>
                    <a:pt x="4082" y="8962"/>
                  </a:cubicBezTo>
                  <a:lnTo>
                    <a:pt x="4381" y="8962"/>
                  </a:lnTo>
                  <a:lnTo>
                    <a:pt x="4381" y="9898"/>
                  </a:lnTo>
                  <a:cubicBezTo>
                    <a:pt x="4381" y="10063"/>
                    <a:pt x="4515" y="10197"/>
                    <a:pt x="4680" y="10197"/>
                  </a:cubicBezTo>
                  <a:cubicBezTo>
                    <a:pt x="4845" y="10197"/>
                    <a:pt x="4978" y="10063"/>
                    <a:pt x="4978" y="9898"/>
                  </a:cubicBezTo>
                  <a:lnTo>
                    <a:pt x="4978" y="8962"/>
                  </a:lnTo>
                  <a:lnTo>
                    <a:pt x="5278" y="8962"/>
                  </a:lnTo>
                  <a:cubicBezTo>
                    <a:pt x="5415" y="8962"/>
                    <a:pt x="5534" y="8869"/>
                    <a:pt x="5567" y="8736"/>
                  </a:cubicBezTo>
                  <a:lnTo>
                    <a:pt x="5716" y="8139"/>
                  </a:lnTo>
                  <a:cubicBezTo>
                    <a:pt x="6205" y="8029"/>
                    <a:pt x="6572" y="7592"/>
                    <a:pt x="6572" y="7071"/>
                  </a:cubicBezTo>
                  <a:lnTo>
                    <a:pt x="6572" y="1096"/>
                  </a:lnTo>
                  <a:cubicBezTo>
                    <a:pt x="6572" y="493"/>
                    <a:pt x="6080" y="1"/>
                    <a:pt x="5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08;p48">
              <a:extLst>
                <a:ext uri="{FF2B5EF4-FFF2-40B4-BE49-F238E27FC236}">
                  <a16:creationId xmlns:a16="http://schemas.microsoft.com/office/drawing/2014/main" id="{419A3264-B645-6D01-D19D-D0B26A9F08DF}"/>
                </a:ext>
              </a:extLst>
            </p:cNvPr>
            <p:cNvSpPr/>
            <p:nvPr/>
          </p:nvSpPr>
          <p:spPr>
            <a:xfrm>
              <a:off x="5874875" y="3469675"/>
              <a:ext cx="74700" cy="49800"/>
            </a:xfrm>
            <a:custGeom>
              <a:avLst/>
              <a:gdLst/>
              <a:ahLst/>
              <a:cxnLst/>
              <a:rect l="l" t="t" r="r" b="b"/>
              <a:pathLst>
                <a:path w="2988" h="1992" extrusionOk="0">
                  <a:moveTo>
                    <a:pt x="0" y="1"/>
                  </a:moveTo>
                  <a:lnTo>
                    <a:pt x="0" y="1991"/>
                  </a:lnTo>
                  <a:lnTo>
                    <a:pt x="649" y="1991"/>
                  </a:lnTo>
                  <a:cubicBezTo>
                    <a:pt x="740" y="1737"/>
                    <a:pt x="941" y="1536"/>
                    <a:pt x="1196" y="1446"/>
                  </a:cubicBezTo>
                  <a:lnTo>
                    <a:pt x="1196" y="896"/>
                  </a:lnTo>
                  <a:cubicBezTo>
                    <a:pt x="1196" y="731"/>
                    <a:pt x="1329" y="598"/>
                    <a:pt x="1494" y="598"/>
                  </a:cubicBezTo>
                  <a:cubicBezTo>
                    <a:pt x="1659" y="598"/>
                    <a:pt x="1793" y="731"/>
                    <a:pt x="1793" y="896"/>
                  </a:cubicBezTo>
                  <a:lnTo>
                    <a:pt x="1793" y="1446"/>
                  </a:lnTo>
                  <a:cubicBezTo>
                    <a:pt x="2047" y="1536"/>
                    <a:pt x="2249" y="1737"/>
                    <a:pt x="2338" y="1991"/>
                  </a:cubicBezTo>
                  <a:lnTo>
                    <a:pt x="2987" y="1991"/>
                  </a:lnTo>
                  <a:lnTo>
                    <a:pt x="2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5730116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Conclusion</a:t>
            </a:r>
            <a:endParaRPr lang="en-US" dirty="0"/>
          </a:p>
        </p:txBody>
      </p:sp>
      <p:graphicFrame>
        <p:nvGraphicFramePr>
          <p:cNvPr id="2" name="Content Placeholder 2">
            <a:extLst>
              <a:ext uri="{FF2B5EF4-FFF2-40B4-BE49-F238E27FC236}">
                <a16:creationId xmlns:a16="http://schemas.microsoft.com/office/drawing/2014/main" id="{AC340109-7500-396B-0C13-6D5DC7B8418D}"/>
              </a:ext>
            </a:extLst>
          </p:cNvPr>
          <p:cNvGraphicFramePr>
            <a:graphicFrameLocks/>
          </p:cNvGraphicFramePr>
          <p:nvPr>
            <p:extLst>
              <p:ext uri="{D42A27DB-BD31-4B8C-83A1-F6EECF244321}">
                <p14:modId xmlns:p14="http://schemas.microsoft.com/office/powerpoint/2010/main" val="2095620280"/>
              </p:ext>
            </p:extLst>
          </p:nvPr>
        </p:nvGraphicFramePr>
        <p:xfrm>
          <a:off x="850359" y="1515068"/>
          <a:ext cx="7443281" cy="2988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60742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9"/>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p>
            <a:r>
              <a:rPr lang="en" dirty="0"/>
              <a:t>Mobile Development</a:t>
            </a:r>
            <a:endParaRPr lang="en-US" dirty="0"/>
          </a:p>
        </p:txBody>
      </p:sp>
      <p:sp>
        <p:nvSpPr>
          <p:cNvPr id="1014" name="Google Shape;1014;p49"/>
          <p:cNvSpPr txBox="1">
            <a:spLocks noGrp="1"/>
          </p:cNvSpPr>
          <p:nvPr>
            <p:ph type="title" idx="2"/>
          </p:nvPr>
        </p:nvSpPr>
        <p:spPr>
          <a:xfrm>
            <a:off x="3007763" y="982525"/>
            <a:ext cx="1774500" cy="101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1015" name="Google Shape;1015;p49"/>
          <p:cNvSpPr txBox="1">
            <a:spLocks noGrp="1"/>
          </p:cNvSpPr>
          <p:nvPr>
            <p:ph type="subTitle" idx="1"/>
          </p:nvPr>
        </p:nvSpPr>
        <p:spPr>
          <a:xfrm>
            <a:off x="1179163" y="3443375"/>
            <a:ext cx="3603000" cy="71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Android Application Deployment</a:t>
            </a:r>
          </a:p>
        </p:txBody>
      </p:sp>
      <p:pic>
        <p:nvPicPr>
          <p:cNvPr id="1016" name="Google Shape;1016;p49"/>
          <p:cNvPicPr preferRelativeResize="0">
            <a:picLocks noGrp="1"/>
          </p:cNvPicPr>
          <p:nvPr>
            <p:ph type="pic" idx="3"/>
          </p:nvPr>
        </p:nvPicPr>
        <p:blipFill>
          <a:blip r:embed="rId3">
            <a:extLst>
              <a:ext uri="{837473B0-CC2E-450A-ABE3-18F120FF3D39}">
                <a1611:picAttrSrcUrl xmlns:a1611="http://schemas.microsoft.com/office/drawing/2016/11/main" r:id="rId4"/>
              </a:ext>
            </a:extLst>
          </a:blip>
          <a:srcRect t="3713" b="3713"/>
          <a:stretch/>
        </p:blipFill>
        <p:spPr>
          <a:xfrm>
            <a:off x="5480238" y="619050"/>
            <a:ext cx="2484600" cy="3905400"/>
          </a:xfrm>
          <a:prstGeom prst="roundRect">
            <a:avLst>
              <a:gd name="adj" fmla="val 50000"/>
            </a:avLst>
          </a:prstGeom>
        </p:spPr>
      </p:pic>
    </p:spTree>
    <p:extLst>
      <p:ext uri="{BB962C8B-B14F-4D97-AF65-F5344CB8AC3E}">
        <p14:creationId xmlns:p14="http://schemas.microsoft.com/office/powerpoint/2010/main" val="182440022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Android Application</a:t>
            </a:r>
            <a:endParaRPr lang="en-US" dirty="0"/>
          </a:p>
        </p:txBody>
      </p:sp>
      <p:pic>
        <p:nvPicPr>
          <p:cNvPr id="10" name="Picture 10" descr="A screenshot of a cell phone&#10;&#10;Description automatically generated">
            <a:extLst>
              <a:ext uri="{FF2B5EF4-FFF2-40B4-BE49-F238E27FC236}">
                <a16:creationId xmlns:a16="http://schemas.microsoft.com/office/drawing/2014/main" id="{3377F489-D28D-4A87-E307-BC9767A5B486}"/>
              </a:ext>
            </a:extLst>
          </p:cNvPr>
          <p:cNvPicPr>
            <a:picLocks noChangeAspect="1"/>
          </p:cNvPicPr>
          <p:nvPr/>
        </p:nvPicPr>
        <p:blipFill>
          <a:blip r:embed="rId3"/>
          <a:stretch>
            <a:fillRect/>
          </a:stretch>
        </p:blipFill>
        <p:spPr>
          <a:xfrm>
            <a:off x="6595941" y="445598"/>
            <a:ext cx="1950720" cy="4114800"/>
          </a:xfrm>
          <a:prstGeom prst="rect">
            <a:avLst/>
          </a:prstGeom>
        </p:spPr>
      </p:pic>
      <p:sp>
        <p:nvSpPr>
          <p:cNvPr id="12" name="Google Shape;970;p48">
            <a:extLst>
              <a:ext uri="{FF2B5EF4-FFF2-40B4-BE49-F238E27FC236}">
                <a16:creationId xmlns:a16="http://schemas.microsoft.com/office/drawing/2014/main" id="{99192A40-5AB3-8FF4-9F6A-BEE523BA2A93}"/>
              </a:ext>
            </a:extLst>
          </p:cNvPr>
          <p:cNvSpPr txBox="1">
            <a:spLocks/>
          </p:cNvSpPr>
          <p:nvPr/>
        </p:nvSpPr>
        <p:spPr>
          <a:xfrm>
            <a:off x="1217438" y="1607323"/>
            <a:ext cx="2761957" cy="1053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a:buChar char="•"/>
            </a:pPr>
            <a:r>
              <a:rPr lang="en" dirty="0">
                <a:solidFill>
                  <a:srgbClr val="292536"/>
                </a:solidFill>
              </a:rPr>
              <a:t>Java 17.0.6 – Gradle 7.5</a:t>
            </a:r>
            <a:endParaRPr lang="en-US" dirty="0">
              <a:solidFill>
                <a:srgbClr val="292536"/>
              </a:solidFill>
            </a:endParaRPr>
          </a:p>
          <a:p>
            <a:pPr marL="285750" indent="-285750">
              <a:lnSpc>
                <a:spcPct val="114999"/>
              </a:lnSpc>
              <a:buFont typeface="Arial"/>
              <a:buChar char="•"/>
            </a:pPr>
            <a:r>
              <a:rPr lang="en" dirty="0"/>
              <a:t>Gray Scale</a:t>
            </a:r>
          </a:p>
          <a:p>
            <a:pPr marL="285750" indent="-285750">
              <a:lnSpc>
                <a:spcPct val="114999"/>
              </a:lnSpc>
              <a:buFont typeface="Arial"/>
              <a:buChar char="•"/>
            </a:pPr>
            <a:r>
              <a:rPr lang="en" dirty="0"/>
              <a:t>Process Cycle</a:t>
            </a:r>
          </a:p>
        </p:txBody>
      </p:sp>
    </p:spTree>
    <p:extLst>
      <p:ext uri="{BB962C8B-B14F-4D97-AF65-F5344CB8AC3E}">
        <p14:creationId xmlns:p14="http://schemas.microsoft.com/office/powerpoint/2010/main" val="2850413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9"/>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solidFill>
                  <a:srgbClr val="044257"/>
                </a:solidFill>
              </a:rPr>
              <a:t>Embedded</a:t>
            </a:r>
            <a:r>
              <a:rPr lang="en-US" dirty="0"/>
              <a:t> System</a:t>
            </a:r>
            <a:endParaRPr dirty="0"/>
          </a:p>
        </p:txBody>
      </p:sp>
      <p:sp>
        <p:nvSpPr>
          <p:cNvPr id="1014" name="Google Shape;1014;p49"/>
          <p:cNvSpPr txBox="1">
            <a:spLocks noGrp="1"/>
          </p:cNvSpPr>
          <p:nvPr>
            <p:ph type="title" idx="2"/>
          </p:nvPr>
        </p:nvSpPr>
        <p:spPr>
          <a:xfrm>
            <a:off x="3007763" y="982525"/>
            <a:ext cx="1774500" cy="101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
        <p:nvSpPr>
          <p:cNvPr id="1015" name="Google Shape;1015;p49"/>
          <p:cNvSpPr txBox="1">
            <a:spLocks noGrp="1"/>
          </p:cNvSpPr>
          <p:nvPr>
            <p:ph type="subTitle" idx="1"/>
          </p:nvPr>
        </p:nvSpPr>
        <p:spPr>
          <a:xfrm>
            <a:off x="1179163" y="3443375"/>
            <a:ext cx="3603000" cy="71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Devices and sensors</a:t>
            </a:r>
            <a:endParaRPr dirty="0"/>
          </a:p>
        </p:txBody>
      </p:sp>
      <p:pic>
        <p:nvPicPr>
          <p:cNvPr id="3" name="Picture Placeholder 2"/>
          <p:cNvPicPr>
            <a:picLocks noGrp="1" noChangeAspect="1"/>
          </p:cNvPicPr>
          <p:nvPr>
            <p:ph type="pic" idx="3"/>
          </p:nvPr>
        </p:nvPicPr>
        <p:blipFill>
          <a:blip r:embed="rId3">
            <a:extLst>
              <a:ext uri="{28A0092B-C50C-407E-A947-70E740481C1C}">
                <a14:useLocalDpi xmlns:a14="http://schemas.microsoft.com/office/drawing/2010/main" val="0"/>
              </a:ext>
            </a:extLst>
          </a:blip>
          <a:srcRect l="28561" r="28561"/>
          <a:stretch>
            <a:fillRect/>
          </a:stretch>
        </p:blipFill>
        <p:spPr/>
      </p:pic>
    </p:spTree>
    <p:extLst>
      <p:ext uri="{BB962C8B-B14F-4D97-AF65-F5344CB8AC3E}">
        <p14:creationId xmlns:p14="http://schemas.microsoft.com/office/powerpoint/2010/main" val="2442221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4"/>
                                        </p:tgtEl>
                                        <p:attrNameLst>
                                          <p:attrName>style.visibility</p:attrName>
                                        </p:attrNameLst>
                                      </p:cBhvr>
                                      <p:to>
                                        <p:strVal val="visible"/>
                                      </p:to>
                                    </p:set>
                                    <p:animEffect transition="in" filter="fade">
                                      <p:cBhvr>
                                        <p:cTn id="7" dur="500"/>
                                        <p:tgtEl>
                                          <p:spTgt spid="10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3"/>
                                        </p:tgtEl>
                                        <p:attrNameLst>
                                          <p:attrName>style.visibility</p:attrName>
                                        </p:attrNameLst>
                                      </p:cBhvr>
                                      <p:to>
                                        <p:strVal val="visible"/>
                                      </p:to>
                                    </p:set>
                                    <p:animEffect transition="in" filter="fade">
                                      <p:cBhvr>
                                        <p:cTn id="12" dur="500"/>
                                        <p:tgtEl>
                                          <p:spTgt spid="10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5">
                                            <p:txEl>
                                              <p:pRg st="0" end="0"/>
                                            </p:txEl>
                                          </p:spTgt>
                                        </p:tgtEl>
                                        <p:attrNameLst>
                                          <p:attrName>style.visibility</p:attrName>
                                        </p:attrNameLst>
                                      </p:cBhvr>
                                      <p:to>
                                        <p:strVal val="visible"/>
                                      </p:to>
                                    </p:set>
                                    <p:animEffect transition="in" filter="fade">
                                      <p:cBhvr>
                                        <p:cTn id="17" dur="500"/>
                                        <p:tgtEl>
                                          <p:spTgt spid="10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 grpId="0"/>
      <p:bldP spid="1014" grpId="0"/>
      <p:bldP spid="101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Overview</a:t>
            </a:r>
            <a:endParaRPr lang="en-US"/>
          </a:p>
        </p:txBody>
      </p:sp>
      <p:sp>
        <p:nvSpPr>
          <p:cNvPr id="833" name="Google Shape;833;p40"/>
          <p:cNvSpPr txBox="1">
            <a:spLocks noGrp="1"/>
          </p:cNvSpPr>
          <p:nvPr>
            <p:ph type="subTitle" idx="3"/>
          </p:nvPr>
        </p:nvSpPr>
        <p:spPr>
          <a:xfrm>
            <a:off x="719988" y="3941341"/>
            <a:ext cx="2782500" cy="572700"/>
          </a:xfrm>
          <a:prstGeom prst="rect">
            <a:avLst/>
          </a:prstGeom>
        </p:spPr>
        <p:txBody>
          <a:bodyPr spcFirstLastPara="1" wrap="square" lIns="91425" tIns="91425" rIns="91425" bIns="91425" anchor="t" anchorCtr="0">
            <a:noAutofit/>
          </a:bodyPr>
          <a:lstStyle/>
          <a:p>
            <a:pPr marL="0" indent="0">
              <a:lnSpc>
                <a:spcPct val="114999"/>
              </a:lnSpc>
            </a:pPr>
            <a:r>
              <a:rPr lang="en"/>
              <a:t>Android and Deployment</a:t>
            </a:r>
            <a:endParaRPr lang="en-US"/>
          </a:p>
        </p:txBody>
      </p:sp>
      <p:sp>
        <p:nvSpPr>
          <p:cNvPr id="834" name="Google Shape;834;p40"/>
          <p:cNvSpPr txBox="1">
            <a:spLocks noGrp="1"/>
          </p:cNvSpPr>
          <p:nvPr>
            <p:ph type="subTitle" idx="1"/>
          </p:nvPr>
        </p:nvSpPr>
        <p:spPr>
          <a:xfrm>
            <a:off x="719988" y="2208150"/>
            <a:ext cx="2782500" cy="572700"/>
          </a:xfrm>
          <a:prstGeom prst="rect">
            <a:avLst/>
          </a:prstGeom>
        </p:spPr>
        <p:txBody>
          <a:bodyPr spcFirstLastPara="1" wrap="square" lIns="91425" tIns="91425" rIns="91425" bIns="91425" anchor="t" anchorCtr="0">
            <a:noAutofit/>
          </a:bodyPr>
          <a:lstStyle/>
          <a:p>
            <a:pPr marL="0" indent="0">
              <a:lnSpc>
                <a:spcPct val="114999"/>
              </a:lnSpc>
            </a:pPr>
            <a:r>
              <a:rPr lang="en" dirty="0"/>
              <a:t>Problem definition, solution,</a:t>
            </a:r>
          </a:p>
          <a:p>
            <a:pPr marL="0" indent="0">
              <a:lnSpc>
                <a:spcPct val="114999"/>
              </a:lnSpc>
            </a:pPr>
            <a:r>
              <a:rPr lang="en" dirty="0"/>
              <a:t>Related work and Real products</a:t>
            </a:r>
          </a:p>
        </p:txBody>
      </p:sp>
      <p:sp>
        <p:nvSpPr>
          <p:cNvPr id="835" name="Google Shape;835;p40"/>
          <p:cNvSpPr txBox="1">
            <a:spLocks noGrp="1"/>
          </p:cNvSpPr>
          <p:nvPr>
            <p:ph type="subTitle" idx="2"/>
          </p:nvPr>
        </p:nvSpPr>
        <p:spPr>
          <a:xfrm>
            <a:off x="4288613" y="2208150"/>
            <a:ext cx="2782500" cy="572700"/>
          </a:xfrm>
          <a:prstGeom prst="rect">
            <a:avLst/>
          </a:prstGeom>
        </p:spPr>
        <p:txBody>
          <a:bodyPr spcFirstLastPara="1" wrap="square" lIns="91425" tIns="91425" rIns="91425" bIns="91425" anchor="t" anchorCtr="0">
            <a:noAutofit/>
          </a:bodyPr>
          <a:lstStyle/>
          <a:p>
            <a:pPr marL="0" indent="0">
              <a:lnSpc>
                <a:spcPct val="114999"/>
              </a:lnSpc>
            </a:pPr>
            <a:r>
              <a:rPr lang="en"/>
              <a:t>Datasets, Models and Challenges</a:t>
            </a:r>
          </a:p>
        </p:txBody>
      </p:sp>
      <p:sp>
        <p:nvSpPr>
          <p:cNvPr id="837" name="Google Shape;837;p40"/>
          <p:cNvSpPr txBox="1">
            <a:spLocks noGrp="1"/>
          </p:cNvSpPr>
          <p:nvPr>
            <p:ph type="title" idx="5"/>
          </p:nvPr>
        </p:nvSpPr>
        <p:spPr>
          <a:xfrm>
            <a:off x="720034" y="1353500"/>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838" name="Google Shape;838;p40"/>
          <p:cNvSpPr txBox="1">
            <a:spLocks noGrp="1"/>
          </p:cNvSpPr>
          <p:nvPr>
            <p:ph type="title" idx="6"/>
          </p:nvPr>
        </p:nvSpPr>
        <p:spPr>
          <a:xfrm>
            <a:off x="720034" y="3086175"/>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839" name="Google Shape;839;p40"/>
          <p:cNvSpPr txBox="1">
            <a:spLocks noGrp="1"/>
          </p:cNvSpPr>
          <p:nvPr>
            <p:ph type="title" idx="7"/>
          </p:nvPr>
        </p:nvSpPr>
        <p:spPr>
          <a:xfrm>
            <a:off x="4288608" y="1353500"/>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840" name="Google Shape;840;p40"/>
          <p:cNvSpPr txBox="1">
            <a:spLocks noGrp="1"/>
          </p:cNvSpPr>
          <p:nvPr>
            <p:ph type="title" idx="8"/>
          </p:nvPr>
        </p:nvSpPr>
        <p:spPr>
          <a:xfrm>
            <a:off x="4288608" y="3086175"/>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841" name="Google Shape;841;p40"/>
          <p:cNvSpPr txBox="1">
            <a:spLocks noGrp="1"/>
          </p:cNvSpPr>
          <p:nvPr>
            <p:ph type="subTitle" idx="9"/>
          </p:nvPr>
        </p:nvSpPr>
        <p:spPr>
          <a:xfrm>
            <a:off x="719988" y="1724900"/>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p>
        </p:txBody>
      </p:sp>
      <p:sp>
        <p:nvSpPr>
          <p:cNvPr id="842" name="Google Shape;842;p40"/>
          <p:cNvSpPr txBox="1">
            <a:spLocks noGrp="1"/>
          </p:cNvSpPr>
          <p:nvPr>
            <p:ph type="subTitle" idx="13"/>
          </p:nvPr>
        </p:nvSpPr>
        <p:spPr>
          <a:xfrm>
            <a:off x="4288613" y="1724900"/>
            <a:ext cx="2782500" cy="484800"/>
          </a:xfrm>
          <a:prstGeom prst="rect">
            <a:avLst/>
          </a:prstGeom>
        </p:spPr>
        <p:txBody>
          <a:bodyPr spcFirstLastPara="1" wrap="square" lIns="91425" tIns="91425" rIns="91425" bIns="91425" anchor="b" anchorCtr="0">
            <a:noAutofit/>
          </a:bodyPr>
          <a:lstStyle/>
          <a:p>
            <a:pPr marL="0" indent="0"/>
            <a:r>
              <a:rPr lang="en"/>
              <a:t>Deep Learning</a:t>
            </a:r>
            <a:endParaRPr lang="en-US"/>
          </a:p>
        </p:txBody>
      </p:sp>
      <p:sp>
        <p:nvSpPr>
          <p:cNvPr id="843" name="Google Shape;843;p40"/>
          <p:cNvSpPr txBox="1">
            <a:spLocks noGrp="1"/>
          </p:cNvSpPr>
          <p:nvPr>
            <p:ph type="subTitle" idx="14"/>
          </p:nvPr>
        </p:nvSpPr>
        <p:spPr>
          <a:xfrm>
            <a:off x="719988" y="3457572"/>
            <a:ext cx="2782500" cy="484800"/>
          </a:xfrm>
          <a:prstGeom prst="rect">
            <a:avLst/>
          </a:prstGeom>
        </p:spPr>
        <p:txBody>
          <a:bodyPr spcFirstLastPara="1" wrap="square" lIns="91425" tIns="91425" rIns="91425" bIns="91425" anchor="b" anchorCtr="0">
            <a:noAutofit/>
          </a:bodyPr>
          <a:lstStyle/>
          <a:p>
            <a:pPr marL="0" indent="0"/>
            <a:r>
              <a:rPr lang="en"/>
              <a:t>Mobile Development</a:t>
            </a:r>
            <a:endParaRPr lang="en-US"/>
          </a:p>
        </p:txBody>
      </p:sp>
      <p:sp>
        <p:nvSpPr>
          <p:cNvPr id="844" name="Google Shape;844;p40"/>
          <p:cNvSpPr txBox="1">
            <a:spLocks noGrp="1"/>
          </p:cNvSpPr>
          <p:nvPr>
            <p:ph type="subTitle" idx="15"/>
          </p:nvPr>
        </p:nvSpPr>
        <p:spPr>
          <a:xfrm>
            <a:off x="4288613" y="3457572"/>
            <a:ext cx="2782500" cy="484800"/>
          </a:xfrm>
          <a:prstGeom prst="rect">
            <a:avLst/>
          </a:prstGeom>
        </p:spPr>
        <p:txBody>
          <a:bodyPr spcFirstLastPara="1" wrap="square" lIns="91425" tIns="91425" rIns="91425" bIns="91425" anchor="b" anchorCtr="0">
            <a:noAutofit/>
          </a:bodyPr>
          <a:lstStyle/>
          <a:p>
            <a:r>
              <a:rPr lang="en"/>
              <a:t>Embedded System</a:t>
            </a:r>
            <a:endParaRPr lang="en" b="0"/>
          </a:p>
        </p:txBody>
      </p:sp>
    </p:spTree>
    <p:extLst>
      <p:ext uri="{BB962C8B-B14F-4D97-AF65-F5344CB8AC3E}">
        <p14:creationId xmlns:p14="http://schemas.microsoft.com/office/powerpoint/2010/main" val="1493933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2"/>
                                        </p:tgtEl>
                                        <p:attrNameLst>
                                          <p:attrName>style.visibility</p:attrName>
                                        </p:attrNameLst>
                                      </p:cBhvr>
                                      <p:to>
                                        <p:strVal val="visible"/>
                                      </p:to>
                                    </p:set>
                                    <p:animEffect transition="in" filter="fade">
                                      <p:cBhvr>
                                        <p:cTn id="7" dur="500"/>
                                        <p:tgtEl>
                                          <p:spTgt spid="8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3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3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3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3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3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4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4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4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4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 grpId="0"/>
      <p:bldP spid="833" grpId="0"/>
      <p:bldP spid="834" grpId="0"/>
      <p:bldP spid="835" grpId="0"/>
      <p:bldP spid="837" grpId="0"/>
      <p:bldP spid="838" grpId="0"/>
      <p:bldP spid="839" grpId="0"/>
      <p:bldP spid="840" grpId="0"/>
      <p:bldP spid="841" grpId="0"/>
      <p:bldP spid="842" grpId="0"/>
      <p:bldP spid="843" grpId="0"/>
      <p:bldP spid="8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54"/>
          <p:cNvSpPr txBox="1">
            <a:spLocks noGrp="1"/>
          </p:cNvSpPr>
          <p:nvPr>
            <p:ph type="subTitle" idx="1"/>
          </p:nvPr>
        </p:nvSpPr>
        <p:spPr>
          <a:xfrm>
            <a:off x="767024" y="509628"/>
            <a:ext cx="7601472" cy="59684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600" dirty="0">
                <a:solidFill>
                  <a:srgbClr val="044257"/>
                </a:solidFill>
                <a:effectLst>
                  <a:outerShdw blurRad="38100" dist="38100" dir="2700000" algn="tl">
                    <a:srgbClr val="000000">
                      <a:alpha val="43137"/>
                    </a:srgbClr>
                  </a:outerShdw>
                </a:effectLst>
              </a:rPr>
              <a:t>About this embedded system </a:t>
            </a:r>
            <a:endParaRPr sz="3600" dirty="0">
              <a:solidFill>
                <a:srgbClr val="044257"/>
              </a:solidFill>
              <a:effectLst>
                <a:outerShdw blurRad="38100" dist="38100" dir="2700000" algn="tl">
                  <a:srgbClr val="000000">
                    <a:alpha val="43137"/>
                  </a:srgbClr>
                </a:outerShdw>
              </a:effectLst>
            </a:endParaRPr>
          </a:p>
        </p:txBody>
      </p:sp>
      <p:sp>
        <p:nvSpPr>
          <p:cNvPr id="10" name="TextBox 9"/>
          <p:cNvSpPr txBox="1"/>
          <p:nvPr/>
        </p:nvSpPr>
        <p:spPr>
          <a:xfrm>
            <a:off x="767024" y="1342663"/>
            <a:ext cx="7462576" cy="2862322"/>
          </a:xfrm>
          <a:prstGeom prst="rect">
            <a:avLst/>
          </a:prstGeom>
          <a:noFill/>
        </p:spPr>
        <p:txBody>
          <a:bodyPr wrap="square" rtlCol="0">
            <a:spAutoFit/>
          </a:bodyPr>
          <a:lstStyle/>
          <a:p>
            <a:pPr algn="just"/>
            <a:r>
              <a:rPr lang="en-US" sz="2000" dirty="0"/>
              <a:t>The embedded system for your land is divided into four main parts: the lighting part, irrigation part, fertilizing part ,and camera part. the different parts of the embedded system work together to create a comprehensive and automated solution for smart farming. By integrating different sensors and controllers, the system provides real-time monitoring and control of the environmental factors that affect plant growth and health. This can help farmers optimize their practices, reduce waste, and increase yields.</a:t>
            </a:r>
          </a:p>
        </p:txBody>
      </p:sp>
    </p:spTree>
    <p:extLst>
      <p:ext uri="{BB962C8B-B14F-4D97-AF65-F5344CB8AC3E}">
        <p14:creationId xmlns:p14="http://schemas.microsoft.com/office/powerpoint/2010/main" val="379093782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54"/>
          <p:cNvSpPr txBox="1">
            <a:spLocks noGrp="1"/>
          </p:cNvSpPr>
          <p:nvPr>
            <p:ph type="subTitle" idx="1"/>
          </p:nvPr>
        </p:nvSpPr>
        <p:spPr>
          <a:xfrm>
            <a:off x="767024" y="324428"/>
            <a:ext cx="8145482" cy="59684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rgbClr val="044257"/>
                </a:solidFill>
                <a:effectLst>
                  <a:outerShdw blurRad="38100" dist="38100" dir="2700000" algn="tl">
                    <a:srgbClr val="000000">
                      <a:alpha val="43137"/>
                    </a:srgbClr>
                  </a:outerShdw>
                </a:effectLst>
              </a:rPr>
              <a:t>Simulation of the embedded system </a:t>
            </a:r>
            <a:endParaRPr sz="3200" dirty="0">
              <a:solidFill>
                <a:srgbClr val="044257"/>
              </a:solidFill>
              <a:effectLst>
                <a:outerShdw blurRad="38100" dist="38100" dir="2700000" algn="tl">
                  <a:srgbClr val="000000">
                    <a:alpha val="43137"/>
                  </a:srgbClr>
                </a:outerShdw>
              </a:effectLs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049" y="1094287"/>
            <a:ext cx="5184807" cy="3910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517247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54"/>
          <p:cNvSpPr txBox="1">
            <a:spLocks noGrp="1"/>
          </p:cNvSpPr>
          <p:nvPr>
            <p:ph type="subTitle" idx="1"/>
          </p:nvPr>
        </p:nvSpPr>
        <p:spPr>
          <a:xfrm>
            <a:off x="767024" y="509628"/>
            <a:ext cx="5283731" cy="59684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600" dirty="0">
                <a:solidFill>
                  <a:srgbClr val="044257"/>
                </a:solidFill>
                <a:effectLst>
                  <a:outerShdw blurRad="38100" dist="38100" dir="2700000" algn="tl">
                    <a:srgbClr val="000000">
                      <a:alpha val="43137"/>
                    </a:srgbClr>
                  </a:outerShdw>
                </a:effectLst>
              </a:rPr>
              <a:t>Basic components </a:t>
            </a:r>
            <a:endParaRPr sz="3600" dirty="0">
              <a:solidFill>
                <a:srgbClr val="044257"/>
              </a:solidFill>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245" y="2469081"/>
            <a:ext cx="2507455" cy="15652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38" y="2447471"/>
            <a:ext cx="2718583" cy="15958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Google Shape;923;p47"/>
          <p:cNvSpPr txBox="1">
            <a:spLocks/>
          </p:cNvSpPr>
          <p:nvPr/>
        </p:nvSpPr>
        <p:spPr>
          <a:xfrm>
            <a:off x="1171979" y="1681049"/>
            <a:ext cx="2341500" cy="485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044257"/>
                </a:solidFill>
              </a:rPr>
              <a:t>Raspberry pi</a:t>
            </a:r>
          </a:p>
        </p:txBody>
      </p:sp>
      <p:sp>
        <p:nvSpPr>
          <p:cNvPr id="14" name="Google Shape;923;p47"/>
          <p:cNvSpPr txBox="1">
            <a:spLocks/>
          </p:cNvSpPr>
          <p:nvPr/>
        </p:nvSpPr>
        <p:spPr>
          <a:xfrm>
            <a:off x="5462222" y="1681049"/>
            <a:ext cx="2341500" cy="485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044257"/>
                </a:solidFill>
              </a:rPr>
              <a:t>Display screen</a:t>
            </a:r>
          </a:p>
        </p:txBody>
      </p:sp>
    </p:spTree>
    <p:extLst>
      <p:ext uri="{BB962C8B-B14F-4D97-AF65-F5344CB8AC3E}">
        <p14:creationId xmlns:p14="http://schemas.microsoft.com/office/powerpoint/2010/main" val="1236239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arts of embedded system </a:t>
            </a:r>
            <a:endParaRPr dirty="0"/>
          </a:p>
        </p:txBody>
      </p:sp>
      <p:sp>
        <p:nvSpPr>
          <p:cNvPr id="920" name="Google Shape;920;p47"/>
          <p:cNvSpPr txBox="1">
            <a:spLocks noGrp="1"/>
          </p:cNvSpPr>
          <p:nvPr>
            <p:ph type="subTitle" idx="1"/>
          </p:nvPr>
        </p:nvSpPr>
        <p:spPr>
          <a:xfrm>
            <a:off x="0" y="3047612"/>
            <a:ext cx="23415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his is responsible about the lights in our lands</a:t>
            </a:r>
            <a:endParaRPr dirty="0"/>
          </a:p>
        </p:txBody>
      </p:sp>
      <p:sp>
        <p:nvSpPr>
          <p:cNvPr id="921" name="Google Shape;921;p47"/>
          <p:cNvSpPr txBox="1">
            <a:spLocks noGrp="1"/>
          </p:cNvSpPr>
          <p:nvPr>
            <p:ph type="subTitle" idx="2"/>
          </p:nvPr>
        </p:nvSpPr>
        <p:spPr>
          <a:xfrm>
            <a:off x="2261778" y="3048506"/>
            <a:ext cx="23415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a:t>
            </a:r>
            <a:r>
              <a:rPr lang="en" dirty="0"/>
              <a:t>ater pump that provide the land with water </a:t>
            </a:r>
            <a:endParaRPr dirty="0"/>
          </a:p>
        </p:txBody>
      </p:sp>
      <p:sp>
        <p:nvSpPr>
          <p:cNvPr id="922" name="Google Shape;922;p47"/>
          <p:cNvSpPr txBox="1">
            <a:spLocks noGrp="1"/>
          </p:cNvSpPr>
          <p:nvPr>
            <p:ph type="subTitle" idx="3"/>
          </p:nvPr>
        </p:nvSpPr>
        <p:spPr>
          <a:xfrm>
            <a:off x="4491926" y="3074885"/>
            <a:ext cx="23415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his part is responsible increase the quality of our crops</a:t>
            </a:r>
            <a:endParaRPr dirty="0"/>
          </a:p>
        </p:txBody>
      </p:sp>
      <p:sp>
        <p:nvSpPr>
          <p:cNvPr id="923" name="Google Shape;923;p47"/>
          <p:cNvSpPr txBox="1">
            <a:spLocks noGrp="1"/>
          </p:cNvSpPr>
          <p:nvPr>
            <p:ph type="subTitle" idx="4"/>
          </p:nvPr>
        </p:nvSpPr>
        <p:spPr>
          <a:xfrm>
            <a:off x="0" y="2638312"/>
            <a:ext cx="23415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Lightning</a:t>
            </a:r>
            <a:endParaRPr dirty="0"/>
          </a:p>
        </p:txBody>
      </p:sp>
      <p:sp>
        <p:nvSpPr>
          <p:cNvPr id="924" name="Google Shape;924;p47"/>
          <p:cNvSpPr txBox="1">
            <a:spLocks noGrp="1"/>
          </p:cNvSpPr>
          <p:nvPr>
            <p:ph type="subTitle" idx="5"/>
          </p:nvPr>
        </p:nvSpPr>
        <p:spPr>
          <a:xfrm>
            <a:off x="2261778" y="2639206"/>
            <a:ext cx="23415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Irrigation</a:t>
            </a:r>
            <a:endParaRPr dirty="0"/>
          </a:p>
        </p:txBody>
      </p:sp>
      <p:sp>
        <p:nvSpPr>
          <p:cNvPr id="925" name="Google Shape;925;p47"/>
          <p:cNvSpPr txBox="1">
            <a:spLocks noGrp="1"/>
          </p:cNvSpPr>
          <p:nvPr>
            <p:ph type="subTitle" idx="6"/>
          </p:nvPr>
        </p:nvSpPr>
        <p:spPr>
          <a:xfrm>
            <a:off x="4434711" y="2616757"/>
            <a:ext cx="23415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Fertilizing</a:t>
            </a:r>
            <a:endParaRPr dirty="0"/>
          </a:p>
        </p:txBody>
      </p:sp>
      <p:grpSp>
        <p:nvGrpSpPr>
          <p:cNvPr id="4" name="Group 3"/>
          <p:cNvGrpSpPr/>
          <p:nvPr/>
        </p:nvGrpSpPr>
        <p:grpSpPr>
          <a:xfrm>
            <a:off x="5211881" y="1827200"/>
            <a:ext cx="723900" cy="723900"/>
            <a:chOff x="5211881" y="1827200"/>
            <a:chExt cx="723900" cy="723900"/>
          </a:xfrm>
        </p:grpSpPr>
        <p:sp>
          <p:nvSpPr>
            <p:cNvPr id="926" name="Google Shape;926;p47"/>
            <p:cNvSpPr/>
            <p:nvPr/>
          </p:nvSpPr>
          <p:spPr>
            <a:xfrm>
              <a:off x="5211881" y="1827200"/>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47"/>
            <p:cNvGrpSpPr/>
            <p:nvPr/>
          </p:nvGrpSpPr>
          <p:grpSpPr>
            <a:xfrm>
              <a:off x="5402694" y="2010416"/>
              <a:ext cx="342273" cy="343486"/>
              <a:chOff x="5785225" y="2207025"/>
              <a:chExt cx="254025" cy="254925"/>
            </a:xfrm>
          </p:grpSpPr>
          <p:sp>
            <p:nvSpPr>
              <p:cNvPr id="930" name="Google Shape;930;p47"/>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Group 2"/>
          <p:cNvGrpSpPr/>
          <p:nvPr/>
        </p:nvGrpSpPr>
        <p:grpSpPr>
          <a:xfrm>
            <a:off x="3070578" y="1828094"/>
            <a:ext cx="723900" cy="723900"/>
            <a:chOff x="3070578" y="1828094"/>
            <a:chExt cx="723900" cy="723900"/>
          </a:xfrm>
        </p:grpSpPr>
        <p:sp>
          <p:nvSpPr>
            <p:cNvPr id="928" name="Google Shape;928;p47"/>
            <p:cNvSpPr/>
            <p:nvPr/>
          </p:nvSpPr>
          <p:spPr>
            <a:xfrm>
              <a:off x="3070578" y="1828094"/>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47"/>
            <p:cNvGrpSpPr/>
            <p:nvPr/>
          </p:nvGrpSpPr>
          <p:grpSpPr>
            <a:xfrm>
              <a:off x="3257130" y="2016195"/>
              <a:ext cx="350796" cy="342172"/>
              <a:chOff x="4681875" y="3425350"/>
              <a:chExt cx="260350" cy="253950"/>
            </a:xfrm>
          </p:grpSpPr>
          <p:sp>
            <p:nvSpPr>
              <p:cNvPr id="961" name="Google Shape;961;p47"/>
              <p:cNvSpPr/>
              <p:nvPr/>
            </p:nvSpPr>
            <p:spPr>
              <a:xfrm>
                <a:off x="4805525" y="3425350"/>
                <a:ext cx="80700" cy="110375"/>
              </a:xfrm>
              <a:custGeom>
                <a:avLst/>
                <a:gdLst/>
                <a:ahLst/>
                <a:cxnLst/>
                <a:rect l="l" t="t" r="r" b="b"/>
                <a:pathLst>
                  <a:path w="3228" h="4415" extrusionOk="0">
                    <a:moveTo>
                      <a:pt x="2547" y="1"/>
                    </a:moveTo>
                    <a:cubicBezTo>
                      <a:pt x="2340" y="1"/>
                      <a:pt x="2139" y="108"/>
                      <a:pt x="2028" y="300"/>
                    </a:cubicBezTo>
                    <a:lnTo>
                      <a:pt x="83" y="3668"/>
                    </a:lnTo>
                    <a:cubicBezTo>
                      <a:pt x="0" y="3811"/>
                      <a:pt x="50" y="3994"/>
                      <a:pt x="192" y="4076"/>
                    </a:cubicBezTo>
                    <a:lnTo>
                      <a:pt x="710" y="4375"/>
                    </a:lnTo>
                    <a:cubicBezTo>
                      <a:pt x="757" y="4402"/>
                      <a:pt x="809" y="4415"/>
                      <a:pt x="859" y="4415"/>
                    </a:cubicBezTo>
                    <a:cubicBezTo>
                      <a:pt x="963" y="4415"/>
                      <a:pt x="1063" y="4361"/>
                      <a:pt x="1118" y="4265"/>
                    </a:cubicBezTo>
                    <a:lnTo>
                      <a:pt x="3062" y="897"/>
                    </a:lnTo>
                    <a:cubicBezTo>
                      <a:pt x="3227" y="611"/>
                      <a:pt x="3130" y="246"/>
                      <a:pt x="2844" y="81"/>
                    </a:cubicBezTo>
                    <a:cubicBezTo>
                      <a:pt x="2750" y="26"/>
                      <a:pt x="2648" y="1"/>
                      <a:pt x="2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4912325" y="3560350"/>
                <a:ext cx="29900" cy="67225"/>
              </a:xfrm>
              <a:custGeom>
                <a:avLst/>
                <a:gdLst/>
                <a:ahLst/>
                <a:cxnLst/>
                <a:rect l="l" t="t" r="r" b="b"/>
                <a:pathLst>
                  <a:path w="1196" h="2689" extrusionOk="0">
                    <a:moveTo>
                      <a:pt x="598" y="1"/>
                    </a:moveTo>
                    <a:cubicBezTo>
                      <a:pt x="269" y="1"/>
                      <a:pt x="1" y="269"/>
                      <a:pt x="1" y="599"/>
                    </a:cubicBezTo>
                    <a:lnTo>
                      <a:pt x="1" y="2092"/>
                    </a:lnTo>
                    <a:cubicBezTo>
                      <a:pt x="1" y="2422"/>
                      <a:pt x="269" y="2689"/>
                      <a:pt x="598" y="2689"/>
                    </a:cubicBezTo>
                    <a:lnTo>
                      <a:pt x="897" y="2689"/>
                    </a:lnTo>
                    <a:cubicBezTo>
                      <a:pt x="1062" y="2689"/>
                      <a:pt x="1196" y="2555"/>
                      <a:pt x="1196" y="2390"/>
                    </a:cubicBezTo>
                    <a:lnTo>
                      <a:pt x="1196" y="300"/>
                    </a:lnTo>
                    <a:cubicBezTo>
                      <a:pt x="1196" y="135"/>
                      <a:pt x="1062" y="1"/>
                      <a:pt x="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4681875" y="3471075"/>
                <a:ext cx="215550" cy="208225"/>
              </a:xfrm>
              <a:custGeom>
                <a:avLst/>
                <a:gdLst/>
                <a:ahLst/>
                <a:cxnLst/>
                <a:rect l="l" t="t" r="r" b="b"/>
                <a:pathLst>
                  <a:path w="8622" h="8329" extrusionOk="0">
                    <a:moveTo>
                      <a:pt x="2217" y="597"/>
                    </a:moveTo>
                    <a:cubicBezTo>
                      <a:pt x="2301" y="597"/>
                      <a:pt x="2387" y="619"/>
                      <a:pt x="2465" y="664"/>
                    </a:cubicBezTo>
                    <a:lnTo>
                      <a:pt x="2896" y="913"/>
                    </a:lnTo>
                    <a:lnTo>
                      <a:pt x="1222" y="3815"/>
                    </a:lnTo>
                    <a:lnTo>
                      <a:pt x="1221" y="3814"/>
                    </a:lnTo>
                    <a:cubicBezTo>
                      <a:pt x="795" y="3413"/>
                      <a:pt x="683" y="2755"/>
                      <a:pt x="988" y="2226"/>
                    </a:cubicBezTo>
                    <a:lnTo>
                      <a:pt x="1785" y="846"/>
                    </a:lnTo>
                    <a:cubicBezTo>
                      <a:pt x="1877" y="687"/>
                      <a:pt x="2044" y="597"/>
                      <a:pt x="2217" y="597"/>
                    </a:cubicBezTo>
                    <a:close/>
                    <a:moveTo>
                      <a:pt x="2219" y="0"/>
                    </a:moveTo>
                    <a:cubicBezTo>
                      <a:pt x="1840" y="0"/>
                      <a:pt x="1471" y="197"/>
                      <a:pt x="1268" y="548"/>
                    </a:cubicBezTo>
                    <a:lnTo>
                      <a:pt x="471" y="1927"/>
                    </a:lnTo>
                    <a:cubicBezTo>
                      <a:pt x="0" y="2743"/>
                      <a:pt x="208" y="3767"/>
                      <a:pt x="917" y="4342"/>
                    </a:cubicBezTo>
                    <a:lnTo>
                      <a:pt x="657" y="4793"/>
                    </a:lnTo>
                    <a:cubicBezTo>
                      <a:pt x="299" y="5412"/>
                      <a:pt x="511" y="6204"/>
                      <a:pt x="1130" y="6561"/>
                    </a:cubicBezTo>
                    <a:lnTo>
                      <a:pt x="3890" y="8155"/>
                    </a:lnTo>
                    <a:cubicBezTo>
                      <a:pt x="4094" y="8272"/>
                      <a:pt x="4316" y="8328"/>
                      <a:pt x="4535" y="8328"/>
                    </a:cubicBezTo>
                    <a:cubicBezTo>
                      <a:pt x="4983" y="8328"/>
                      <a:pt x="5418" y="8096"/>
                      <a:pt x="5658" y="7681"/>
                    </a:cubicBezTo>
                    <a:lnTo>
                      <a:pt x="5939" y="7193"/>
                    </a:lnTo>
                    <a:lnTo>
                      <a:pt x="8621" y="5848"/>
                    </a:lnTo>
                    <a:lnTo>
                      <a:pt x="8621" y="4233"/>
                    </a:lnTo>
                    <a:lnTo>
                      <a:pt x="8293" y="4311"/>
                    </a:lnTo>
                    <a:lnTo>
                      <a:pt x="7492" y="4503"/>
                    </a:lnTo>
                    <a:lnTo>
                      <a:pt x="8048" y="3542"/>
                    </a:lnTo>
                    <a:cubicBezTo>
                      <a:pt x="8295" y="3113"/>
                      <a:pt x="8148" y="2565"/>
                      <a:pt x="7719" y="2318"/>
                    </a:cubicBezTo>
                    <a:lnTo>
                      <a:pt x="7046" y="1929"/>
                    </a:lnTo>
                    <a:lnTo>
                      <a:pt x="6582" y="2735"/>
                    </a:lnTo>
                    <a:cubicBezTo>
                      <a:pt x="6415" y="3023"/>
                      <a:pt x="6114" y="3183"/>
                      <a:pt x="5804" y="3183"/>
                    </a:cubicBezTo>
                    <a:cubicBezTo>
                      <a:pt x="5652" y="3183"/>
                      <a:pt x="5498" y="3145"/>
                      <a:pt x="5358" y="3063"/>
                    </a:cubicBezTo>
                    <a:lnTo>
                      <a:pt x="4840" y="2765"/>
                    </a:lnTo>
                    <a:cubicBezTo>
                      <a:pt x="4411" y="2517"/>
                      <a:pt x="4264" y="1969"/>
                      <a:pt x="4512" y="1541"/>
                    </a:cubicBezTo>
                    <a:lnTo>
                      <a:pt x="4977" y="735"/>
                    </a:lnTo>
                    <a:lnTo>
                      <a:pt x="4271" y="326"/>
                    </a:lnTo>
                    <a:cubicBezTo>
                      <a:pt x="4129" y="245"/>
                      <a:pt x="3975" y="206"/>
                      <a:pt x="3823" y="206"/>
                    </a:cubicBezTo>
                    <a:cubicBezTo>
                      <a:pt x="3611" y="206"/>
                      <a:pt x="3403" y="281"/>
                      <a:pt x="3239" y="421"/>
                    </a:cubicBezTo>
                    <a:lnTo>
                      <a:pt x="2763" y="146"/>
                    </a:lnTo>
                    <a:cubicBezTo>
                      <a:pt x="2592" y="47"/>
                      <a:pt x="2404" y="0"/>
                      <a:pt x="2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922;p47"/>
          <p:cNvSpPr txBox="1">
            <a:spLocks/>
          </p:cNvSpPr>
          <p:nvPr/>
        </p:nvSpPr>
        <p:spPr>
          <a:xfrm>
            <a:off x="6664859" y="3047612"/>
            <a:ext cx="2341500" cy="92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This part is used to take some photos about the plants</a:t>
            </a:r>
          </a:p>
        </p:txBody>
      </p:sp>
      <p:sp>
        <p:nvSpPr>
          <p:cNvPr id="48" name="Google Shape;925;p47"/>
          <p:cNvSpPr txBox="1">
            <a:spLocks/>
          </p:cNvSpPr>
          <p:nvPr/>
        </p:nvSpPr>
        <p:spPr>
          <a:xfrm>
            <a:off x="6664859" y="2638312"/>
            <a:ext cx="2341500" cy="48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lt2"/>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Camera</a:t>
            </a:r>
          </a:p>
        </p:txBody>
      </p:sp>
      <p:grpSp>
        <p:nvGrpSpPr>
          <p:cNvPr id="2" name="Group 1"/>
          <p:cNvGrpSpPr/>
          <p:nvPr/>
        </p:nvGrpSpPr>
        <p:grpSpPr>
          <a:xfrm>
            <a:off x="808800" y="1827200"/>
            <a:ext cx="723900" cy="723900"/>
            <a:chOff x="808800" y="1827200"/>
            <a:chExt cx="723900" cy="723900"/>
          </a:xfrm>
        </p:grpSpPr>
        <p:sp>
          <p:nvSpPr>
            <p:cNvPr id="927" name="Google Shape;927;p47"/>
            <p:cNvSpPr/>
            <p:nvPr/>
          </p:nvSpPr>
          <p:spPr>
            <a:xfrm>
              <a:off x="808800" y="1827200"/>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1666;p73"/>
            <p:cNvGrpSpPr/>
            <p:nvPr/>
          </p:nvGrpSpPr>
          <p:grpSpPr>
            <a:xfrm>
              <a:off x="998030" y="2026399"/>
              <a:ext cx="345440" cy="343452"/>
              <a:chOff x="4686575" y="2610625"/>
              <a:chExt cx="256375" cy="254900"/>
            </a:xfrm>
            <a:solidFill>
              <a:srgbClr val="BBE2CF"/>
            </a:solidFill>
          </p:grpSpPr>
          <p:sp>
            <p:nvSpPr>
              <p:cNvPr id="68" name="Google Shape;1667;p73"/>
              <p:cNvSpPr/>
              <p:nvPr/>
            </p:nvSpPr>
            <p:spPr>
              <a:xfrm>
                <a:off x="4858200" y="2610625"/>
                <a:ext cx="84750" cy="83075"/>
              </a:xfrm>
              <a:custGeom>
                <a:avLst/>
                <a:gdLst/>
                <a:ahLst/>
                <a:cxnLst/>
                <a:rect l="l" t="t" r="r" b="b"/>
                <a:pathLst>
                  <a:path w="3390" h="3323" extrusionOk="0">
                    <a:moveTo>
                      <a:pt x="1935" y="0"/>
                    </a:moveTo>
                    <a:cubicBezTo>
                      <a:pt x="1859" y="0"/>
                      <a:pt x="1783" y="30"/>
                      <a:pt x="1725" y="88"/>
                    </a:cubicBezTo>
                    <a:lnTo>
                      <a:pt x="1353" y="460"/>
                    </a:lnTo>
                    <a:lnTo>
                      <a:pt x="1211" y="319"/>
                    </a:lnTo>
                    <a:cubicBezTo>
                      <a:pt x="1134" y="241"/>
                      <a:pt x="1032" y="202"/>
                      <a:pt x="930" y="202"/>
                    </a:cubicBezTo>
                    <a:cubicBezTo>
                      <a:pt x="828" y="202"/>
                      <a:pt x="726" y="241"/>
                      <a:pt x="648" y="319"/>
                    </a:cubicBezTo>
                    <a:lnTo>
                      <a:pt x="156" y="811"/>
                    </a:lnTo>
                    <a:cubicBezTo>
                      <a:pt x="0" y="967"/>
                      <a:pt x="0" y="1219"/>
                      <a:pt x="156" y="1375"/>
                    </a:cubicBezTo>
                    <a:lnTo>
                      <a:pt x="1986" y="3206"/>
                    </a:lnTo>
                    <a:cubicBezTo>
                      <a:pt x="2063" y="3283"/>
                      <a:pt x="2165" y="3322"/>
                      <a:pt x="2267" y="3322"/>
                    </a:cubicBezTo>
                    <a:cubicBezTo>
                      <a:pt x="2369" y="3322"/>
                      <a:pt x="2471" y="3283"/>
                      <a:pt x="2549" y="3206"/>
                    </a:cubicBezTo>
                    <a:lnTo>
                      <a:pt x="3042" y="2712"/>
                    </a:lnTo>
                    <a:cubicBezTo>
                      <a:pt x="3198" y="2557"/>
                      <a:pt x="3198" y="2305"/>
                      <a:pt x="3042" y="2149"/>
                    </a:cubicBezTo>
                    <a:lnTo>
                      <a:pt x="2902" y="2008"/>
                    </a:lnTo>
                    <a:lnTo>
                      <a:pt x="3274" y="1637"/>
                    </a:lnTo>
                    <a:cubicBezTo>
                      <a:pt x="3390" y="1520"/>
                      <a:pt x="3390" y="1331"/>
                      <a:pt x="3274" y="1214"/>
                    </a:cubicBezTo>
                    <a:cubicBezTo>
                      <a:pt x="3215" y="1156"/>
                      <a:pt x="3138" y="1127"/>
                      <a:pt x="3062" y="1127"/>
                    </a:cubicBezTo>
                    <a:cubicBezTo>
                      <a:pt x="2985" y="1127"/>
                      <a:pt x="2909" y="1156"/>
                      <a:pt x="2851" y="1214"/>
                    </a:cubicBezTo>
                    <a:lnTo>
                      <a:pt x="2479" y="1586"/>
                    </a:lnTo>
                    <a:lnTo>
                      <a:pt x="1774" y="882"/>
                    </a:lnTo>
                    <a:lnTo>
                      <a:pt x="2146" y="510"/>
                    </a:lnTo>
                    <a:cubicBezTo>
                      <a:pt x="2263" y="393"/>
                      <a:pt x="2263" y="205"/>
                      <a:pt x="2146" y="88"/>
                    </a:cubicBezTo>
                    <a:cubicBezTo>
                      <a:pt x="2088" y="30"/>
                      <a:pt x="2012" y="0"/>
                      <a:pt x="19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68;p73"/>
              <p:cNvSpPr/>
              <p:nvPr/>
            </p:nvSpPr>
            <p:spPr>
              <a:xfrm>
                <a:off x="4739675" y="2663725"/>
                <a:ext cx="30500" cy="29025"/>
              </a:xfrm>
              <a:custGeom>
                <a:avLst/>
                <a:gdLst/>
                <a:ahLst/>
                <a:cxnLst/>
                <a:rect l="l" t="t" r="r" b="b"/>
                <a:pathLst>
                  <a:path w="1220" h="1161" extrusionOk="0">
                    <a:moveTo>
                      <a:pt x="328" y="0"/>
                    </a:moveTo>
                    <a:cubicBezTo>
                      <a:pt x="252" y="0"/>
                      <a:pt x="176" y="29"/>
                      <a:pt x="117" y="88"/>
                    </a:cubicBezTo>
                    <a:cubicBezTo>
                      <a:pt x="1" y="204"/>
                      <a:pt x="1" y="394"/>
                      <a:pt x="117" y="510"/>
                    </a:cubicBezTo>
                    <a:lnTo>
                      <a:pt x="680" y="1073"/>
                    </a:lnTo>
                    <a:cubicBezTo>
                      <a:pt x="739" y="1131"/>
                      <a:pt x="815" y="1161"/>
                      <a:pt x="892" y="1161"/>
                    </a:cubicBezTo>
                    <a:cubicBezTo>
                      <a:pt x="968" y="1161"/>
                      <a:pt x="1044" y="1131"/>
                      <a:pt x="1103" y="1073"/>
                    </a:cubicBezTo>
                    <a:cubicBezTo>
                      <a:pt x="1220" y="957"/>
                      <a:pt x="1220" y="767"/>
                      <a:pt x="1103" y="651"/>
                    </a:cubicBezTo>
                    <a:lnTo>
                      <a:pt x="540" y="88"/>
                    </a:lnTo>
                    <a:cubicBezTo>
                      <a:pt x="481" y="29"/>
                      <a:pt x="405" y="0"/>
                      <a:pt x="3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69;p73"/>
              <p:cNvSpPr/>
              <p:nvPr/>
            </p:nvSpPr>
            <p:spPr>
              <a:xfrm>
                <a:off x="4859375" y="2783400"/>
                <a:ext cx="30500" cy="29050"/>
              </a:xfrm>
              <a:custGeom>
                <a:avLst/>
                <a:gdLst/>
                <a:ahLst/>
                <a:cxnLst/>
                <a:rect l="l" t="t" r="r" b="b"/>
                <a:pathLst>
                  <a:path w="1220" h="1162" extrusionOk="0">
                    <a:moveTo>
                      <a:pt x="328" y="1"/>
                    </a:moveTo>
                    <a:cubicBezTo>
                      <a:pt x="251" y="1"/>
                      <a:pt x="175" y="30"/>
                      <a:pt x="116" y="88"/>
                    </a:cubicBezTo>
                    <a:cubicBezTo>
                      <a:pt x="0" y="204"/>
                      <a:pt x="0" y="394"/>
                      <a:pt x="116" y="510"/>
                    </a:cubicBezTo>
                    <a:lnTo>
                      <a:pt x="680" y="1074"/>
                    </a:lnTo>
                    <a:cubicBezTo>
                      <a:pt x="738" y="1132"/>
                      <a:pt x="815" y="1161"/>
                      <a:pt x="891" y="1161"/>
                    </a:cubicBezTo>
                    <a:cubicBezTo>
                      <a:pt x="968" y="1161"/>
                      <a:pt x="1044" y="1132"/>
                      <a:pt x="1102" y="1074"/>
                    </a:cubicBezTo>
                    <a:cubicBezTo>
                      <a:pt x="1219" y="957"/>
                      <a:pt x="1219" y="768"/>
                      <a:pt x="1102" y="652"/>
                    </a:cubicBezTo>
                    <a:lnTo>
                      <a:pt x="539" y="88"/>
                    </a:lnTo>
                    <a:cubicBezTo>
                      <a:pt x="481" y="30"/>
                      <a:pt x="404" y="1"/>
                      <a:pt x="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70;p73"/>
              <p:cNvSpPr/>
              <p:nvPr/>
            </p:nvSpPr>
            <p:spPr>
              <a:xfrm>
                <a:off x="4715100" y="2706125"/>
                <a:ext cx="35825" cy="20100"/>
              </a:xfrm>
              <a:custGeom>
                <a:avLst/>
                <a:gdLst/>
                <a:ahLst/>
                <a:cxnLst/>
                <a:rect l="l" t="t" r="r" b="b"/>
                <a:pathLst>
                  <a:path w="1433" h="804" extrusionOk="0">
                    <a:moveTo>
                      <a:pt x="332" y="0"/>
                    </a:moveTo>
                    <a:cubicBezTo>
                      <a:pt x="200" y="0"/>
                      <a:pt x="79" y="88"/>
                      <a:pt x="44" y="221"/>
                    </a:cubicBezTo>
                    <a:cubicBezTo>
                      <a:pt x="1" y="381"/>
                      <a:pt x="95" y="545"/>
                      <a:pt x="255" y="587"/>
                    </a:cubicBezTo>
                    <a:lnTo>
                      <a:pt x="1024" y="794"/>
                    </a:lnTo>
                    <a:cubicBezTo>
                      <a:pt x="1050" y="801"/>
                      <a:pt x="1076" y="804"/>
                      <a:pt x="1101" y="804"/>
                    </a:cubicBezTo>
                    <a:cubicBezTo>
                      <a:pt x="1233" y="804"/>
                      <a:pt x="1354" y="716"/>
                      <a:pt x="1390" y="583"/>
                    </a:cubicBezTo>
                    <a:cubicBezTo>
                      <a:pt x="1433" y="423"/>
                      <a:pt x="1338" y="260"/>
                      <a:pt x="1179" y="217"/>
                    </a:cubicBezTo>
                    <a:lnTo>
                      <a:pt x="409" y="11"/>
                    </a:lnTo>
                    <a:cubicBezTo>
                      <a:pt x="384" y="4"/>
                      <a:pt x="357" y="0"/>
                      <a:pt x="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71;p73"/>
              <p:cNvSpPr/>
              <p:nvPr/>
            </p:nvSpPr>
            <p:spPr>
              <a:xfrm>
                <a:off x="4878600" y="2749925"/>
                <a:ext cx="35825" cy="20125"/>
              </a:xfrm>
              <a:custGeom>
                <a:avLst/>
                <a:gdLst/>
                <a:ahLst/>
                <a:cxnLst/>
                <a:rect l="l" t="t" r="r" b="b"/>
                <a:pathLst>
                  <a:path w="1433" h="805" extrusionOk="0">
                    <a:moveTo>
                      <a:pt x="332" y="1"/>
                    </a:moveTo>
                    <a:cubicBezTo>
                      <a:pt x="200" y="1"/>
                      <a:pt x="79" y="89"/>
                      <a:pt x="43" y="222"/>
                    </a:cubicBezTo>
                    <a:cubicBezTo>
                      <a:pt x="1" y="381"/>
                      <a:pt x="96" y="545"/>
                      <a:pt x="255" y="587"/>
                    </a:cubicBezTo>
                    <a:lnTo>
                      <a:pt x="1024" y="794"/>
                    </a:lnTo>
                    <a:cubicBezTo>
                      <a:pt x="1050" y="801"/>
                      <a:pt x="1075" y="804"/>
                      <a:pt x="1101" y="804"/>
                    </a:cubicBezTo>
                    <a:cubicBezTo>
                      <a:pt x="1233" y="804"/>
                      <a:pt x="1354" y="716"/>
                      <a:pt x="1390" y="583"/>
                    </a:cubicBezTo>
                    <a:cubicBezTo>
                      <a:pt x="1433" y="423"/>
                      <a:pt x="1338" y="260"/>
                      <a:pt x="1178" y="217"/>
                    </a:cubicBezTo>
                    <a:lnTo>
                      <a:pt x="409" y="11"/>
                    </a:lnTo>
                    <a:cubicBezTo>
                      <a:pt x="383" y="4"/>
                      <a:pt x="357" y="1"/>
                      <a:pt x="3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72;p73"/>
              <p:cNvSpPr/>
              <p:nvPr/>
            </p:nvSpPr>
            <p:spPr>
              <a:xfrm>
                <a:off x="4782000" y="2639225"/>
                <a:ext cx="21725" cy="34200"/>
              </a:xfrm>
              <a:custGeom>
                <a:avLst/>
                <a:gdLst/>
                <a:ahLst/>
                <a:cxnLst/>
                <a:rect l="l" t="t" r="r" b="b"/>
                <a:pathLst>
                  <a:path w="869" h="1368" extrusionOk="0">
                    <a:moveTo>
                      <a:pt x="331" y="1"/>
                    </a:moveTo>
                    <a:cubicBezTo>
                      <a:pt x="306" y="1"/>
                      <a:pt x="280" y="4"/>
                      <a:pt x="254" y="11"/>
                    </a:cubicBezTo>
                    <a:cubicBezTo>
                      <a:pt x="95" y="53"/>
                      <a:pt x="0" y="217"/>
                      <a:pt x="43" y="376"/>
                    </a:cubicBezTo>
                    <a:lnTo>
                      <a:pt x="249" y="1147"/>
                    </a:lnTo>
                    <a:cubicBezTo>
                      <a:pt x="285" y="1280"/>
                      <a:pt x="406" y="1368"/>
                      <a:pt x="538" y="1368"/>
                    </a:cubicBezTo>
                    <a:cubicBezTo>
                      <a:pt x="564" y="1368"/>
                      <a:pt x="589" y="1365"/>
                      <a:pt x="615" y="1358"/>
                    </a:cubicBezTo>
                    <a:cubicBezTo>
                      <a:pt x="775" y="1315"/>
                      <a:pt x="869" y="1151"/>
                      <a:pt x="826" y="992"/>
                    </a:cubicBezTo>
                    <a:lnTo>
                      <a:pt x="620" y="222"/>
                    </a:lnTo>
                    <a:cubicBezTo>
                      <a:pt x="584" y="88"/>
                      <a:pt x="463" y="1"/>
                      <a:pt x="3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73;p73"/>
              <p:cNvSpPr/>
              <p:nvPr/>
            </p:nvSpPr>
            <p:spPr>
              <a:xfrm>
                <a:off x="4825800" y="2802725"/>
                <a:ext cx="21750" cy="34200"/>
              </a:xfrm>
              <a:custGeom>
                <a:avLst/>
                <a:gdLst/>
                <a:ahLst/>
                <a:cxnLst/>
                <a:rect l="l" t="t" r="r" b="b"/>
                <a:pathLst>
                  <a:path w="870" h="1368" extrusionOk="0">
                    <a:moveTo>
                      <a:pt x="332" y="1"/>
                    </a:moveTo>
                    <a:cubicBezTo>
                      <a:pt x="307" y="1"/>
                      <a:pt x="281" y="4"/>
                      <a:pt x="255" y="11"/>
                    </a:cubicBezTo>
                    <a:cubicBezTo>
                      <a:pt x="96" y="53"/>
                      <a:pt x="0" y="217"/>
                      <a:pt x="43" y="377"/>
                    </a:cubicBezTo>
                    <a:lnTo>
                      <a:pt x="249" y="1146"/>
                    </a:lnTo>
                    <a:cubicBezTo>
                      <a:pt x="285" y="1279"/>
                      <a:pt x="406" y="1368"/>
                      <a:pt x="538" y="1368"/>
                    </a:cubicBezTo>
                    <a:cubicBezTo>
                      <a:pt x="563" y="1368"/>
                      <a:pt x="589" y="1365"/>
                      <a:pt x="615" y="1358"/>
                    </a:cubicBezTo>
                    <a:cubicBezTo>
                      <a:pt x="775" y="1315"/>
                      <a:pt x="869" y="1151"/>
                      <a:pt x="826" y="992"/>
                    </a:cubicBezTo>
                    <a:lnTo>
                      <a:pt x="620" y="222"/>
                    </a:lnTo>
                    <a:cubicBezTo>
                      <a:pt x="585" y="89"/>
                      <a:pt x="464" y="1"/>
                      <a:pt x="3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74;p73"/>
              <p:cNvSpPr/>
              <p:nvPr/>
            </p:nvSpPr>
            <p:spPr>
              <a:xfrm>
                <a:off x="4686575" y="2782475"/>
                <a:ext cx="84775" cy="83050"/>
              </a:xfrm>
              <a:custGeom>
                <a:avLst/>
                <a:gdLst/>
                <a:ahLst/>
                <a:cxnLst/>
                <a:rect l="l" t="t" r="r" b="b"/>
                <a:pathLst>
                  <a:path w="3391" h="3322" extrusionOk="0">
                    <a:moveTo>
                      <a:pt x="1123" y="0"/>
                    </a:moveTo>
                    <a:cubicBezTo>
                      <a:pt x="1021" y="0"/>
                      <a:pt x="919" y="39"/>
                      <a:pt x="841" y="117"/>
                    </a:cubicBezTo>
                    <a:lnTo>
                      <a:pt x="348" y="610"/>
                    </a:lnTo>
                    <a:cubicBezTo>
                      <a:pt x="193" y="765"/>
                      <a:pt x="193" y="1018"/>
                      <a:pt x="348" y="1173"/>
                    </a:cubicBezTo>
                    <a:lnTo>
                      <a:pt x="490" y="1314"/>
                    </a:lnTo>
                    <a:lnTo>
                      <a:pt x="118" y="1686"/>
                    </a:lnTo>
                    <a:cubicBezTo>
                      <a:pt x="1" y="1803"/>
                      <a:pt x="1" y="1991"/>
                      <a:pt x="118" y="2108"/>
                    </a:cubicBezTo>
                    <a:cubicBezTo>
                      <a:pt x="176" y="2166"/>
                      <a:pt x="252" y="2195"/>
                      <a:pt x="329" y="2195"/>
                    </a:cubicBezTo>
                    <a:cubicBezTo>
                      <a:pt x="405" y="2195"/>
                      <a:pt x="482" y="2166"/>
                      <a:pt x="540" y="2108"/>
                    </a:cubicBezTo>
                    <a:lnTo>
                      <a:pt x="912" y="1736"/>
                    </a:lnTo>
                    <a:lnTo>
                      <a:pt x="1616" y="2440"/>
                    </a:lnTo>
                    <a:lnTo>
                      <a:pt x="1244" y="2812"/>
                    </a:lnTo>
                    <a:cubicBezTo>
                      <a:pt x="1127" y="2929"/>
                      <a:pt x="1127" y="3118"/>
                      <a:pt x="1244" y="3235"/>
                    </a:cubicBezTo>
                    <a:cubicBezTo>
                      <a:pt x="1302" y="3293"/>
                      <a:pt x="1379" y="3322"/>
                      <a:pt x="1455" y="3322"/>
                    </a:cubicBezTo>
                    <a:cubicBezTo>
                      <a:pt x="1532" y="3322"/>
                      <a:pt x="1608" y="3293"/>
                      <a:pt x="1667" y="3235"/>
                    </a:cubicBezTo>
                    <a:lnTo>
                      <a:pt x="2039" y="2863"/>
                    </a:lnTo>
                    <a:lnTo>
                      <a:pt x="2179" y="3003"/>
                    </a:lnTo>
                    <a:cubicBezTo>
                      <a:pt x="2257" y="3081"/>
                      <a:pt x="2359" y="3120"/>
                      <a:pt x="2461" y="3120"/>
                    </a:cubicBezTo>
                    <a:cubicBezTo>
                      <a:pt x="2563" y="3120"/>
                      <a:pt x="2665" y="3081"/>
                      <a:pt x="2742" y="3003"/>
                    </a:cubicBezTo>
                    <a:lnTo>
                      <a:pt x="3235" y="2511"/>
                    </a:lnTo>
                    <a:cubicBezTo>
                      <a:pt x="3391" y="2355"/>
                      <a:pt x="3391" y="2103"/>
                      <a:pt x="3235" y="1948"/>
                    </a:cubicBezTo>
                    <a:lnTo>
                      <a:pt x="1405" y="117"/>
                    </a:lnTo>
                    <a:cubicBezTo>
                      <a:pt x="1327" y="39"/>
                      <a:pt x="1225" y="0"/>
                      <a:pt x="1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75;p73"/>
              <p:cNvSpPr/>
              <p:nvPr/>
            </p:nvSpPr>
            <p:spPr>
              <a:xfrm>
                <a:off x="4732250" y="2655550"/>
                <a:ext cx="165050" cy="165050"/>
              </a:xfrm>
              <a:custGeom>
                <a:avLst/>
                <a:gdLst/>
                <a:ahLst/>
                <a:cxnLst/>
                <a:rect l="l" t="t" r="r" b="b"/>
                <a:pathLst>
                  <a:path w="6602" h="6602" extrusionOk="0">
                    <a:moveTo>
                      <a:pt x="4771" y="0"/>
                    </a:moveTo>
                    <a:lnTo>
                      <a:pt x="0" y="4771"/>
                    </a:lnTo>
                    <a:lnTo>
                      <a:pt x="1830" y="6602"/>
                    </a:lnTo>
                    <a:lnTo>
                      <a:pt x="6601" y="1831"/>
                    </a:lnTo>
                    <a:lnTo>
                      <a:pt x="47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roup 4"/>
          <p:cNvGrpSpPr/>
          <p:nvPr/>
        </p:nvGrpSpPr>
        <p:grpSpPr>
          <a:xfrm>
            <a:off x="7473659" y="1827200"/>
            <a:ext cx="723900" cy="723900"/>
            <a:chOff x="7473659" y="1827200"/>
            <a:chExt cx="723900" cy="723900"/>
          </a:xfrm>
        </p:grpSpPr>
        <p:sp>
          <p:nvSpPr>
            <p:cNvPr id="49" name="Google Shape;926;p47"/>
            <p:cNvSpPr/>
            <p:nvPr/>
          </p:nvSpPr>
          <p:spPr>
            <a:xfrm>
              <a:off x="7473659" y="1827200"/>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8128;p90"/>
            <p:cNvGrpSpPr/>
            <p:nvPr/>
          </p:nvGrpSpPr>
          <p:grpSpPr>
            <a:xfrm>
              <a:off x="7657498" y="1994657"/>
              <a:ext cx="356221" cy="354670"/>
              <a:chOff x="-13512225" y="3647075"/>
              <a:chExt cx="353675" cy="352100"/>
            </a:xfrm>
            <a:solidFill>
              <a:srgbClr val="BBE2CF"/>
            </a:solidFill>
          </p:grpSpPr>
          <p:sp>
            <p:nvSpPr>
              <p:cNvPr id="78" name="Google Shape;8129;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130;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131;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32;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133;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134;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135;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136;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137;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138;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96223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500"/>
                                        <p:tgtEl>
                                          <p:spTgt spid="9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23">
                                            <p:txEl>
                                              <p:pRg st="0" end="0"/>
                                            </p:txEl>
                                          </p:spTgt>
                                        </p:tgtEl>
                                        <p:attrNameLst>
                                          <p:attrName>style.visibility</p:attrName>
                                        </p:attrNameLst>
                                      </p:cBhvr>
                                      <p:to>
                                        <p:strVal val="visible"/>
                                      </p:to>
                                    </p:set>
                                    <p:animEffect transition="in" filter="fade">
                                      <p:cBhvr>
                                        <p:cTn id="19" dur="500"/>
                                        <p:tgtEl>
                                          <p:spTgt spid="92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24">
                                            <p:txEl>
                                              <p:pRg st="0" end="0"/>
                                            </p:txEl>
                                          </p:spTgt>
                                        </p:tgtEl>
                                        <p:attrNameLst>
                                          <p:attrName>style.visibility</p:attrName>
                                        </p:attrNameLst>
                                      </p:cBhvr>
                                      <p:to>
                                        <p:strVal val="visible"/>
                                      </p:to>
                                    </p:set>
                                    <p:animEffect transition="in" filter="fade">
                                      <p:cBhvr>
                                        <p:cTn id="31" dur="500"/>
                                        <p:tgtEl>
                                          <p:spTgt spid="92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25">
                                            <p:txEl>
                                              <p:pRg st="0" end="0"/>
                                            </p:txEl>
                                          </p:spTgt>
                                        </p:tgtEl>
                                        <p:attrNameLst>
                                          <p:attrName>style.visibility</p:attrName>
                                        </p:attrNameLst>
                                      </p:cBhvr>
                                      <p:to>
                                        <p:strVal val="visible"/>
                                      </p:to>
                                    </p:set>
                                    <p:animEffect transition="in" filter="fade">
                                      <p:cBhvr>
                                        <p:cTn id="43" dur="500"/>
                                        <p:tgtEl>
                                          <p:spTgt spid="925">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20">
                                            <p:txEl>
                                              <p:pRg st="0" end="0"/>
                                            </p:txEl>
                                          </p:spTgt>
                                        </p:tgtEl>
                                        <p:attrNameLst>
                                          <p:attrName>style.visibility</p:attrName>
                                        </p:attrNameLst>
                                      </p:cBhvr>
                                      <p:to>
                                        <p:strVal val="visible"/>
                                      </p:to>
                                    </p:set>
                                    <p:animEffect transition="in" filter="fade">
                                      <p:cBhvr>
                                        <p:cTn id="60" dur="500"/>
                                        <p:tgtEl>
                                          <p:spTgt spid="920">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21">
                                            <p:txEl>
                                              <p:pRg st="0" end="0"/>
                                            </p:txEl>
                                          </p:spTgt>
                                        </p:tgtEl>
                                        <p:attrNameLst>
                                          <p:attrName>style.visibility</p:attrName>
                                        </p:attrNameLst>
                                      </p:cBhvr>
                                      <p:to>
                                        <p:strVal val="visible"/>
                                      </p:to>
                                    </p:set>
                                    <p:animEffect transition="in" filter="fade">
                                      <p:cBhvr>
                                        <p:cTn id="65" dur="500"/>
                                        <p:tgtEl>
                                          <p:spTgt spid="92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22">
                                            <p:txEl>
                                              <p:pRg st="0" end="0"/>
                                            </p:txEl>
                                          </p:spTgt>
                                        </p:tgtEl>
                                        <p:attrNameLst>
                                          <p:attrName>style.visibility</p:attrName>
                                        </p:attrNameLst>
                                      </p:cBhvr>
                                      <p:to>
                                        <p:strVal val="visible"/>
                                      </p:to>
                                    </p:set>
                                    <p:animEffect transition="in" filter="fade">
                                      <p:cBhvr>
                                        <p:cTn id="70" dur="500"/>
                                        <p:tgtEl>
                                          <p:spTgt spid="922">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 grpId="0"/>
      <p:bldP spid="920" grpId="0" build="p"/>
      <p:bldP spid="921" grpId="0" build="p"/>
      <p:bldP spid="922" grpId="0" build="p"/>
      <p:bldP spid="923" grpId="0" build="p"/>
      <p:bldP spid="924" grpId="0" build="p"/>
      <p:bldP spid="925" grpId="0" build="p"/>
      <p:bldP spid="47"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Lightning</a:t>
            </a:r>
            <a:endParaRPr dirty="0"/>
          </a:p>
        </p:txBody>
      </p:sp>
      <p:sp>
        <p:nvSpPr>
          <p:cNvPr id="872" name="Google Shape;872;p44"/>
          <p:cNvSpPr txBox="1">
            <a:spLocks noGrp="1"/>
          </p:cNvSpPr>
          <p:nvPr>
            <p:ph type="subTitle" idx="1"/>
          </p:nvPr>
        </p:nvSpPr>
        <p:spPr>
          <a:xfrm>
            <a:off x="720000" y="1700275"/>
            <a:ext cx="4294800" cy="2721706"/>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2400" dirty="0"/>
              <a:t>What it is doing ?</a:t>
            </a:r>
          </a:p>
          <a:p>
            <a:pPr marL="0" indent="0">
              <a:buClr>
                <a:schemeClr val="dk1"/>
              </a:buClr>
              <a:buSzPts val="1100"/>
              <a:buNone/>
            </a:pPr>
            <a:endParaRPr lang="en-US" sz="1800" dirty="0"/>
          </a:p>
          <a:p>
            <a:pPr marL="0" indent="0">
              <a:buClr>
                <a:schemeClr val="dk1"/>
              </a:buClr>
              <a:buSzPts val="1100"/>
              <a:buNone/>
            </a:pPr>
            <a:r>
              <a:rPr lang="en-US" sz="1800" dirty="0"/>
              <a:t>This part is responsible for the lightning of our lands at the night and while the light of the sun is low </a:t>
            </a:r>
          </a:p>
        </p:txBody>
      </p:sp>
      <p:pic>
        <p:nvPicPr>
          <p:cNvPr id="3" name="Picture Placeholder 2"/>
          <p:cNvPicPr>
            <a:picLocks noGrp="1" noChangeAspect="1"/>
          </p:cNvPicPr>
          <p:nvPr>
            <p:ph type="pic" idx="2"/>
          </p:nvPr>
        </p:nvPicPr>
        <p:blipFill>
          <a:blip r:embed="rId3">
            <a:extLst>
              <a:ext uri="{28A0092B-C50C-407E-A947-70E740481C1C}">
                <a14:useLocalDpi xmlns:a14="http://schemas.microsoft.com/office/drawing/2010/main" val="0"/>
              </a:ext>
            </a:extLst>
          </a:blip>
          <a:srcRect l="13417" r="13417"/>
          <a:stretch>
            <a:fillRect/>
          </a:stretch>
        </p:blipFill>
        <p:spPr/>
      </p:pic>
    </p:spTree>
    <p:extLst>
      <p:ext uri="{BB962C8B-B14F-4D97-AF65-F5344CB8AC3E}">
        <p14:creationId xmlns:p14="http://schemas.microsoft.com/office/powerpoint/2010/main" val="74476126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a:t>omponents </a:t>
            </a:r>
            <a:endParaRPr dirty="0"/>
          </a:p>
        </p:txBody>
      </p:sp>
      <p:sp>
        <p:nvSpPr>
          <p:cNvPr id="969" name="Google Shape;969;p48"/>
          <p:cNvSpPr txBox="1">
            <a:spLocks noGrp="1"/>
          </p:cNvSpPr>
          <p:nvPr>
            <p:ph type="subTitle" idx="1"/>
          </p:nvPr>
        </p:nvSpPr>
        <p:spPr>
          <a:xfrm>
            <a:off x="127469" y="3487081"/>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ensor used to detect the light value in the land </a:t>
            </a:r>
            <a:endParaRPr dirty="0"/>
          </a:p>
        </p:txBody>
      </p:sp>
      <p:sp>
        <p:nvSpPr>
          <p:cNvPr id="970" name="Google Shape;970;p48"/>
          <p:cNvSpPr txBox="1">
            <a:spLocks noGrp="1"/>
          </p:cNvSpPr>
          <p:nvPr>
            <p:ph type="subTitle" idx="2"/>
          </p:nvPr>
        </p:nvSpPr>
        <p:spPr>
          <a:xfrm>
            <a:off x="5722200" y="3490103"/>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a:t>
            </a:r>
            <a:r>
              <a:rPr lang="en" dirty="0"/>
              <a:t>ll lamps that we have in the land</a:t>
            </a:r>
            <a:endParaRPr dirty="0"/>
          </a:p>
        </p:txBody>
      </p:sp>
      <p:sp>
        <p:nvSpPr>
          <p:cNvPr id="971" name="Google Shape;971;p48"/>
          <p:cNvSpPr txBox="1">
            <a:spLocks noGrp="1"/>
          </p:cNvSpPr>
          <p:nvPr>
            <p:ph type="subTitle" idx="3"/>
          </p:nvPr>
        </p:nvSpPr>
        <p:spPr>
          <a:xfrm>
            <a:off x="2855551" y="3487081"/>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his sensor detect the movement on the lands</a:t>
            </a:r>
            <a:endParaRPr dirty="0"/>
          </a:p>
        </p:txBody>
      </p:sp>
      <p:sp>
        <p:nvSpPr>
          <p:cNvPr id="973" name="Google Shape;973;p48"/>
          <p:cNvSpPr txBox="1">
            <a:spLocks noGrp="1"/>
          </p:cNvSpPr>
          <p:nvPr>
            <p:ph type="subTitle" idx="5"/>
          </p:nvPr>
        </p:nvSpPr>
        <p:spPr>
          <a:xfrm>
            <a:off x="619453" y="3068200"/>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a:t>
            </a:r>
            <a:r>
              <a:rPr lang="en" dirty="0"/>
              <a:t>ight sensor</a:t>
            </a:r>
            <a:endParaRPr dirty="0"/>
          </a:p>
        </p:txBody>
      </p:sp>
      <p:sp>
        <p:nvSpPr>
          <p:cNvPr id="974" name="Google Shape;974;p48"/>
          <p:cNvSpPr txBox="1">
            <a:spLocks noGrp="1"/>
          </p:cNvSpPr>
          <p:nvPr>
            <p:ph type="subTitle" idx="6"/>
          </p:nvPr>
        </p:nvSpPr>
        <p:spPr>
          <a:xfrm>
            <a:off x="6442200" y="3060803"/>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a:t>
            </a:r>
            <a:r>
              <a:rPr lang="en" dirty="0"/>
              <a:t>ights </a:t>
            </a:r>
            <a:endParaRPr dirty="0"/>
          </a:p>
        </p:txBody>
      </p:sp>
      <p:sp>
        <p:nvSpPr>
          <p:cNvPr id="975" name="Google Shape;975;p48"/>
          <p:cNvSpPr txBox="1">
            <a:spLocks noGrp="1"/>
          </p:cNvSpPr>
          <p:nvPr>
            <p:ph type="subTitle" idx="7"/>
          </p:nvPr>
        </p:nvSpPr>
        <p:spPr>
          <a:xfrm>
            <a:off x="2826344" y="3075269"/>
            <a:ext cx="27018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a:t>
            </a:r>
            <a:r>
              <a:rPr lang="en" dirty="0"/>
              <a:t>ir sensor</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305" y="1661442"/>
            <a:ext cx="1216129" cy="12161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961" y="1671297"/>
            <a:ext cx="1335039" cy="12140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517" y="1680670"/>
            <a:ext cx="1391566" cy="12161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3675995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64"/>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 dirty="0"/>
              <a:t>ow it works ?</a:t>
            </a:r>
            <a:endParaRPr dirty="0"/>
          </a:p>
        </p:txBody>
      </p:sp>
      <p:sp>
        <p:nvSpPr>
          <p:cNvPr id="1299" name="Google Shape;1299;p64"/>
          <p:cNvSpPr/>
          <p:nvPr/>
        </p:nvSpPr>
        <p:spPr>
          <a:xfrm>
            <a:off x="613100" y="2883100"/>
            <a:ext cx="1392900"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613100" y="3417037"/>
            <a:ext cx="13929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2701455" y="3143747"/>
            <a:ext cx="1392900" cy="1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5161570" y="3262824"/>
            <a:ext cx="13929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3" name="Google Shape;1303;p64"/>
          <p:cNvCxnSpPr>
            <a:stCxn id="1299" idx="0"/>
            <a:endCxn id="1304" idx="2"/>
          </p:cNvCxnSpPr>
          <p:nvPr/>
        </p:nvCxnSpPr>
        <p:spPr>
          <a:xfrm rot="10800000">
            <a:off x="1309550" y="2491900"/>
            <a:ext cx="0" cy="391200"/>
          </a:xfrm>
          <a:prstGeom prst="straightConnector1">
            <a:avLst/>
          </a:prstGeom>
          <a:noFill/>
          <a:ln w="9525" cap="flat" cmpd="sng">
            <a:solidFill>
              <a:schemeClr val="accent1"/>
            </a:solidFill>
            <a:prstDash val="solid"/>
            <a:round/>
            <a:headEnd type="none" w="med" len="med"/>
            <a:tailEnd type="oval" w="med" len="med"/>
          </a:ln>
        </p:spPr>
      </p:cxnSp>
      <p:sp>
        <p:nvSpPr>
          <p:cNvPr id="1304" name="Google Shape;1304;p64"/>
          <p:cNvSpPr txBox="1"/>
          <p:nvPr/>
        </p:nvSpPr>
        <p:spPr>
          <a:xfrm flipH="1">
            <a:off x="237950" y="2030912"/>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000" b="1" dirty="0">
                <a:solidFill>
                  <a:schemeClr val="lt2"/>
                </a:solidFill>
                <a:latin typeface="Mulish"/>
                <a:ea typeface="Mulish"/>
                <a:cs typeface="Mulish"/>
                <a:sym typeface="Mulish"/>
              </a:rPr>
              <a:t>P</a:t>
            </a:r>
            <a:r>
              <a:rPr lang="en" sz="2000" b="1" dirty="0">
                <a:solidFill>
                  <a:schemeClr val="lt2"/>
                </a:solidFill>
                <a:latin typeface="Mulish"/>
                <a:ea typeface="Mulish"/>
                <a:cs typeface="Mulish"/>
                <a:sym typeface="Mulish"/>
              </a:rPr>
              <a:t>ir sensor </a:t>
            </a:r>
            <a:endParaRPr sz="2000" b="1" dirty="0">
              <a:solidFill>
                <a:schemeClr val="lt2"/>
              </a:solidFill>
              <a:latin typeface="Mulish"/>
              <a:ea typeface="Mulish"/>
              <a:cs typeface="Mulish"/>
              <a:sym typeface="Mulish"/>
            </a:endParaRPr>
          </a:p>
        </p:txBody>
      </p:sp>
      <p:sp>
        <p:nvSpPr>
          <p:cNvPr id="1305" name="Google Shape;1305;p64"/>
          <p:cNvSpPr txBox="1"/>
          <p:nvPr/>
        </p:nvSpPr>
        <p:spPr>
          <a:xfrm flipH="1">
            <a:off x="237950" y="1531908"/>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dirty="0">
                <a:solidFill>
                  <a:schemeClr val="dk1"/>
                </a:solidFill>
                <a:latin typeface="Poppins"/>
                <a:ea typeface="Poppins"/>
                <a:cs typeface="Poppins"/>
                <a:sym typeface="Poppins"/>
              </a:rPr>
              <a:t>D</a:t>
            </a:r>
            <a:r>
              <a:rPr lang="en" dirty="0">
                <a:solidFill>
                  <a:schemeClr val="dk1"/>
                </a:solidFill>
                <a:latin typeface="Poppins"/>
                <a:ea typeface="Poppins"/>
                <a:cs typeface="Poppins"/>
                <a:sym typeface="Poppins"/>
              </a:rPr>
              <a:t>etect motion</a:t>
            </a:r>
            <a:endParaRPr dirty="0">
              <a:solidFill>
                <a:schemeClr val="dk1"/>
              </a:solidFill>
              <a:latin typeface="Poppins"/>
              <a:ea typeface="Poppins"/>
              <a:cs typeface="Poppins"/>
              <a:sym typeface="Poppins"/>
            </a:endParaRPr>
          </a:p>
        </p:txBody>
      </p:sp>
      <p:sp>
        <p:nvSpPr>
          <p:cNvPr id="1306" name="Google Shape;1306;p64"/>
          <p:cNvSpPr txBox="1"/>
          <p:nvPr/>
        </p:nvSpPr>
        <p:spPr>
          <a:xfrm flipH="1">
            <a:off x="252895" y="3921028"/>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b="1" dirty="0">
                <a:solidFill>
                  <a:schemeClr val="lt2"/>
                </a:solidFill>
                <a:latin typeface="Mulish"/>
                <a:ea typeface="Mulish"/>
                <a:cs typeface="Mulish"/>
                <a:sym typeface="Mulish"/>
              </a:rPr>
              <a:t>L</a:t>
            </a:r>
            <a:r>
              <a:rPr lang="en" sz="2000" b="1" dirty="0">
                <a:solidFill>
                  <a:schemeClr val="lt2"/>
                </a:solidFill>
                <a:latin typeface="Mulish"/>
                <a:ea typeface="Mulish"/>
                <a:cs typeface="Mulish"/>
                <a:sym typeface="Mulish"/>
              </a:rPr>
              <a:t>ight sensor</a:t>
            </a:r>
            <a:endParaRPr sz="2000" b="1" dirty="0">
              <a:solidFill>
                <a:schemeClr val="lt2"/>
              </a:solidFill>
              <a:latin typeface="Mulish"/>
              <a:ea typeface="Mulish"/>
              <a:cs typeface="Mulish"/>
              <a:sym typeface="Mulish"/>
            </a:endParaRPr>
          </a:p>
        </p:txBody>
      </p:sp>
      <p:sp>
        <p:nvSpPr>
          <p:cNvPr id="1307" name="Google Shape;1307;p64"/>
          <p:cNvSpPr txBox="1"/>
          <p:nvPr/>
        </p:nvSpPr>
        <p:spPr>
          <a:xfrm flipH="1">
            <a:off x="267183" y="423311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Poppins"/>
                <a:ea typeface="Poppins"/>
                <a:cs typeface="Poppins"/>
                <a:sym typeface="Poppins"/>
              </a:rPr>
              <a:t>D</a:t>
            </a:r>
            <a:r>
              <a:rPr lang="en" dirty="0">
                <a:solidFill>
                  <a:schemeClr val="dk1"/>
                </a:solidFill>
                <a:latin typeface="Poppins"/>
                <a:ea typeface="Poppins"/>
                <a:cs typeface="Poppins"/>
                <a:sym typeface="Poppins"/>
              </a:rPr>
              <a:t>etect light value</a:t>
            </a:r>
            <a:endParaRPr dirty="0">
              <a:solidFill>
                <a:schemeClr val="dk1"/>
              </a:solidFill>
              <a:latin typeface="Poppins"/>
              <a:ea typeface="Poppins"/>
              <a:cs typeface="Poppins"/>
              <a:sym typeface="Poppins"/>
            </a:endParaRPr>
          </a:p>
        </p:txBody>
      </p:sp>
      <p:cxnSp>
        <p:nvCxnSpPr>
          <p:cNvPr id="1308" name="Google Shape;1308;p64"/>
          <p:cNvCxnSpPr/>
          <p:nvPr/>
        </p:nvCxnSpPr>
        <p:spPr>
          <a:xfrm rot="10800000">
            <a:off x="1324495" y="3569137"/>
            <a:ext cx="0" cy="339900"/>
          </a:xfrm>
          <a:prstGeom prst="straightConnector1">
            <a:avLst/>
          </a:prstGeom>
          <a:noFill/>
          <a:ln w="9525" cap="flat" cmpd="sng">
            <a:solidFill>
              <a:schemeClr val="accent2"/>
            </a:solidFill>
            <a:prstDash val="solid"/>
            <a:round/>
            <a:headEnd type="oval" w="med" len="med"/>
            <a:tailEnd type="none" w="med" len="med"/>
          </a:ln>
        </p:spPr>
      </p:cxnSp>
      <p:sp>
        <p:nvSpPr>
          <p:cNvPr id="1309" name="Google Shape;1309;p64"/>
          <p:cNvSpPr txBox="1"/>
          <p:nvPr/>
        </p:nvSpPr>
        <p:spPr>
          <a:xfrm flipH="1">
            <a:off x="2462037" y="2152742"/>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000" b="1" dirty="0">
                <a:solidFill>
                  <a:schemeClr val="lt2"/>
                </a:solidFill>
                <a:latin typeface="Mulish"/>
                <a:ea typeface="Mulish"/>
                <a:cs typeface="Mulish"/>
                <a:sym typeface="Mulish"/>
              </a:rPr>
              <a:t>B</a:t>
            </a:r>
            <a:r>
              <a:rPr lang="en" sz="2000" b="1" dirty="0">
                <a:solidFill>
                  <a:schemeClr val="lt2"/>
                </a:solidFill>
                <a:latin typeface="Mulish"/>
                <a:ea typeface="Mulish"/>
                <a:cs typeface="Mulish"/>
                <a:sym typeface="Mulish"/>
              </a:rPr>
              <a:t>reak point</a:t>
            </a:r>
            <a:endParaRPr sz="2000" b="1" dirty="0">
              <a:solidFill>
                <a:schemeClr val="lt2"/>
              </a:solidFill>
              <a:latin typeface="Mulish"/>
              <a:ea typeface="Mulish"/>
              <a:cs typeface="Mulish"/>
              <a:sym typeface="Mulish"/>
            </a:endParaRPr>
          </a:p>
        </p:txBody>
      </p:sp>
      <p:sp>
        <p:nvSpPr>
          <p:cNvPr id="1310" name="Google Shape;1310;p64"/>
          <p:cNvSpPr txBox="1"/>
          <p:nvPr/>
        </p:nvSpPr>
        <p:spPr>
          <a:xfrm flipH="1">
            <a:off x="2388332" y="3513787"/>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dirty="0">
                <a:solidFill>
                  <a:schemeClr val="dk1"/>
                </a:solidFill>
                <a:latin typeface="Poppins"/>
                <a:ea typeface="Poppins"/>
                <a:cs typeface="Poppins"/>
                <a:sym typeface="Poppins"/>
              </a:rPr>
              <a:t>C</a:t>
            </a:r>
            <a:r>
              <a:rPr lang="en" dirty="0">
                <a:solidFill>
                  <a:schemeClr val="dk1"/>
                </a:solidFill>
                <a:latin typeface="Poppins"/>
                <a:ea typeface="Poppins"/>
                <a:cs typeface="Poppins"/>
                <a:sym typeface="Poppins"/>
              </a:rPr>
              <a:t>heck the results by raspberry pi </a:t>
            </a:r>
            <a:endParaRPr dirty="0">
              <a:solidFill>
                <a:schemeClr val="dk1"/>
              </a:solidFill>
              <a:latin typeface="Poppins"/>
              <a:ea typeface="Poppins"/>
              <a:cs typeface="Poppins"/>
              <a:sym typeface="Poppins"/>
            </a:endParaRPr>
          </a:p>
        </p:txBody>
      </p:sp>
      <p:sp>
        <p:nvSpPr>
          <p:cNvPr id="1311" name="Google Shape;1311;p64"/>
          <p:cNvSpPr txBox="1"/>
          <p:nvPr/>
        </p:nvSpPr>
        <p:spPr>
          <a:xfrm flipH="1">
            <a:off x="4531532" y="3754724"/>
            <a:ext cx="2964542" cy="46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b="1" dirty="0">
                <a:solidFill>
                  <a:schemeClr val="lt2"/>
                </a:solidFill>
                <a:latin typeface="Mulish"/>
                <a:ea typeface="Mulish"/>
                <a:cs typeface="Mulish"/>
                <a:sym typeface="Mulish"/>
              </a:rPr>
              <a:t>Person &amp; high light</a:t>
            </a:r>
            <a:endParaRPr sz="2000" b="1" dirty="0">
              <a:solidFill>
                <a:schemeClr val="lt2"/>
              </a:solidFill>
              <a:latin typeface="Mulish"/>
              <a:ea typeface="Mulish"/>
              <a:cs typeface="Mulish"/>
              <a:sym typeface="Mulish"/>
            </a:endParaRPr>
          </a:p>
        </p:txBody>
      </p:sp>
      <p:sp>
        <p:nvSpPr>
          <p:cNvPr id="1312" name="Google Shape;1312;p64"/>
          <p:cNvSpPr txBox="1"/>
          <p:nvPr/>
        </p:nvSpPr>
        <p:spPr>
          <a:xfrm flipH="1">
            <a:off x="4776047" y="421582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Poppins"/>
                <a:ea typeface="Poppins"/>
                <a:cs typeface="Poppins"/>
                <a:sym typeface="Poppins"/>
              </a:rPr>
              <a:t>L</a:t>
            </a:r>
            <a:r>
              <a:rPr lang="en" dirty="0">
                <a:solidFill>
                  <a:schemeClr val="dk1"/>
                </a:solidFill>
                <a:latin typeface="Poppins"/>
                <a:ea typeface="Poppins"/>
                <a:cs typeface="Poppins"/>
                <a:sym typeface="Poppins"/>
              </a:rPr>
              <a:t>ights off</a:t>
            </a:r>
          </a:p>
          <a:p>
            <a:pPr marL="0" lvl="0" indent="0" algn="ctr" rtl="0">
              <a:lnSpc>
                <a:spcPct val="115000"/>
              </a:lnSpc>
              <a:spcBef>
                <a:spcPts val="0"/>
              </a:spcBef>
              <a:spcAft>
                <a:spcPts val="0"/>
              </a:spcAft>
              <a:buNone/>
            </a:pPr>
            <a:endParaRPr dirty="0">
              <a:solidFill>
                <a:schemeClr val="dk1"/>
              </a:solidFill>
              <a:latin typeface="Poppins"/>
              <a:ea typeface="Poppins"/>
              <a:cs typeface="Poppins"/>
              <a:sym typeface="Poppins"/>
            </a:endParaRPr>
          </a:p>
        </p:txBody>
      </p:sp>
      <p:cxnSp>
        <p:nvCxnSpPr>
          <p:cNvPr id="1313" name="Google Shape;1313;p64"/>
          <p:cNvCxnSpPr>
            <a:stCxn id="1301" idx="0"/>
            <a:endCxn id="1309" idx="2"/>
          </p:cNvCxnSpPr>
          <p:nvPr/>
        </p:nvCxnSpPr>
        <p:spPr>
          <a:xfrm rot="10800000">
            <a:off x="3397905" y="2752547"/>
            <a:ext cx="0" cy="391200"/>
          </a:xfrm>
          <a:prstGeom prst="straightConnector1">
            <a:avLst/>
          </a:prstGeom>
          <a:noFill/>
          <a:ln w="9525" cap="flat" cmpd="sng">
            <a:solidFill>
              <a:schemeClr val="accent3"/>
            </a:solidFill>
            <a:prstDash val="solid"/>
            <a:round/>
            <a:headEnd type="none" w="med" len="med"/>
            <a:tailEnd type="oval" w="med" len="med"/>
          </a:ln>
        </p:spPr>
      </p:cxnSp>
      <p:cxnSp>
        <p:nvCxnSpPr>
          <p:cNvPr id="1314" name="Google Shape;1314;p64"/>
          <p:cNvCxnSpPr>
            <a:stCxn id="1311" idx="0"/>
            <a:endCxn id="1302" idx="2"/>
          </p:cNvCxnSpPr>
          <p:nvPr/>
        </p:nvCxnSpPr>
        <p:spPr>
          <a:xfrm rot="10800000">
            <a:off x="5858020" y="3414824"/>
            <a:ext cx="0" cy="339900"/>
          </a:xfrm>
          <a:prstGeom prst="straightConnector1">
            <a:avLst/>
          </a:prstGeom>
          <a:noFill/>
          <a:ln w="9525" cap="flat" cmpd="sng">
            <a:solidFill>
              <a:schemeClr val="lt2"/>
            </a:solidFill>
            <a:prstDash val="solid"/>
            <a:round/>
            <a:headEnd type="oval" w="med" len="med"/>
            <a:tailEnd type="none" w="med" len="med"/>
          </a:ln>
        </p:spPr>
      </p:cxnSp>
      <p:sp>
        <p:nvSpPr>
          <p:cNvPr id="1315" name="Google Shape;1315;p64"/>
          <p:cNvSpPr/>
          <p:nvPr/>
        </p:nvSpPr>
        <p:spPr>
          <a:xfrm>
            <a:off x="5151197" y="2757191"/>
            <a:ext cx="13929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txBox="1"/>
          <p:nvPr/>
        </p:nvSpPr>
        <p:spPr>
          <a:xfrm flipH="1">
            <a:off x="4637036" y="1904891"/>
            <a:ext cx="2667734"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000" b="1" dirty="0">
                <a:solidFill>
                  <a:schemeClr val="lt2"/>
                </a:solidFill>
                <a:latin typeface="Mulish"/>
                <a:ea typeface="Mulish"/>
                <a:cs typeface="Mulish"/>
                <a:sym typeface="Mulish"/>
              </a:rPr>
              <a:t>Person &amp; low light</a:t>
            </a:r>
            <a:endParaRPr sz="2000" b="1" dirty="0">
              <a:solidFill>
                <a:schemeClr val="lt2"/>
              </a:solidFill>
              <a:latin typeface="Mulish"/>
              <a:ea typeface="Mulish"/>
              <a:cs typeface="Mulish"/>
              <a:sym typeface="Mulish"/>
            </a:endParaRPr>
          </a:p>
        </p:txBody>
      </p:sp>
      <p:sp>
        <p:nvSpPr>
          <p:cNvPr id="1317" name="Google Shape;1317;p64"/>
          <p:cNvSpPr txBox="1"/>
          <p:nvPr/>
        </p:nvSpPr>
        <p:spPr>
          <a:xfrm flipH="1">
            <a:off x="4819549" y="1464854"/>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dirty="0">
                <a:solidFill>
                  <a:schemeClr val="dk1"/>
                </a:solidFill>
                <a:latin typeface="Poppins"/>
                <a:ea typeface="Poppins"/>
                <a:cs typeface="Poppins"/>
                <a:sym typeface="Poppins"/>
              </a:rPr>
              <a:t>L</a:t>
            </a:r>
            <a:r>
              <a:rPr lang="en" dirty="0">
                <a:solidFill>
                  <a:schemeClr val="dk1"/>
                </a:solidFill>
                <a:latin typeface="Poppins"/>
                <a:ea typeface="Poppins"/>
                <a:cs typeface="Poppins"/>
                <a:sym typeface="Poppins"/>
              </a:rPr>
              <a:t>ights on</a:t>
            </a:r>
            <a:endParaRPr dirty="0">
              <a:solidFill>
                <a:schemeClr val="dk1"/>
              </a:solidFill>
              <a:latin typeface="Poppins"/>
              <a:ea typeface="Poppins"/>
              <a:cs typeface="Poppins"/>
              <a:sym typeface="Poppins"/>
            </a:endParaRPr>
          </a:p>
        </p:txBody>
      </p:sp>
      <p:cxnSp>
        <p:nvCxnSpPr>
          <p:cNvPr id="1318" name="Google Shape;1318;p64"/>
          <p:cNvCxnSpPr>
            <a:stCxn id="1315" idx="0"/>
            <a:endCxn id="1316" idx="2"/>
          </p:cNvCxnSpPr>
          <p:nvPr/>
        </p:nvCxnSpPr>
        <p:spPr>
          <a:xfrm rot="10800000">
            <a:off x="5847647" y="2365991"/>
            <a:ext cx="0" cy="391200"/>
          </a:xfrm>
          <a:prstGeom prst="straightConnector1">
            <a:avLst/>
          </a:prstGeom>
          <a:noFill/>
          <a:ln w="9525" cap="flat" cmpd="sng">
            <a:solidFill>
              <a:schemeClr val="dk2"/>
            </a:solidFill>
            <a:prstDash val="solid"/>
            <a:round/>
            <a:headEnd type="none" w="med" len="med"/>
            <a:tailEnd type="oval" w="med" len="med"/>
          </a:ln>
        </p:spPr>
      </p:cxnSp>
      <p:cxnSp>
        <p:nvCxnSpPr>
          <p:cNvPr id="5" name="Straight Connector 4"/>
          <p:cNvCxnSpPr/>
          <p:nvPr/>
        </p:nvCxnSpPr>
        <p:spPr>
          <a:xfrm>
            <a:off x="2285993" y="1531908"/>
            <a:ext cx="0" cy="3273006"/>
          </a:xfrm>
          <a:prstGeom prst="line">
            <a:avLst/>
          </a:prstGeom>
          <a:ln>
            <a:solidFill>
              <a:srgbClr val="04425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24393" y="1531908"/>
            <a:ext cx="0" cy="3273006"/>
          </a:xfrm>
          <a:prstGeom prst="line">
            <a:avLst/>
          </a:prstGeom>
          <a:ln>
            <a:solidFill>
              <a:srgbClr val="044257"/>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043102" y="2838275"/>
            <a:ext cx="558337" cy="391200"/>
          </a:xfrm>
          <a:prstGeom prst="straightConnector1">
            <a:avLst/>
          </a:prstGeom>
          <a:ln>
            <a:solidFill>
              <a:srgbClr val="0442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331486" y="2868214"/>
            <a:ext cx="785813" cy="195600"/>
          </a:xfrm>
          <a:prstGeom prst="straightConnector1">
            <a:avLst/>
          </a:prstGeom>
          <a:ln>
            <a:solidFill>
              <a:srgbClr val="04425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05656" y="1439074"/>
            <a:ext cx="0" cy="3364583"/>
          </a:xfrm>
          <a:prstGeom prst="line">
            <a:avLst/>
          </a:prstGeom>
          <a:ln>
            <a:solidFill>
              <a:srgbClr val="044257"/>
            </a:solidFill>
          </a:ln>
        </p:spPr>
        <p:style>
          <a:lnRef idx="1">
            <a:schemeClr val="accent1"/>
          </a:lnRef>
          <a:fillRef idx="0">
            <a:schemeClr val="accent1"/>
          </a:fillRef>
          <a:effectRef idx="0">
            <a:schemeClr val="accent1"/>
          </a:effectRef>
          <a:fontRef idx="minor">
            <a:schemeClr val="tx1"/>
          </a:fontRef>
        </p:style>
      </p:cxnSp>
      <p:sp>
        <p:nvSpPr>
          <p:cNvPr id="34" name="Google Shape;1300;p64"/>
          <p:cNvSpPr/>
          <p:nvPr/>
        </p:nvSpPr>
        <p:spPr>
          <a:xfrm>
            <a:off x="7456509" y="2424111"/>
            <a:ext cx="13929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1308;p64"/>
          <p:cNvCxnSpPr/>
          <p:nvPr/>
        </p:nvCxnSpPr>
        <p:spPr>
          <a:xfrm rot="10800000">
            <a:off x="8131021" y="2566019"/>
            <a:ext cx="0" cy="339900"/>
          </a:xfrm>
          <a:prstGeom prst="straightConnector1">
            <a:avLst/>
          </a:prstGeom>
          <a:noFill/>
          <a:ln w="9525" cap="flat" cmpd="sng">
            <a:solidFill>
              <a:schemeClr val="accent2"/>
            </a:solidFill>
            <a:prstDash val="solid"/>
            <a:round/>
            <a:headEnd type="oval" w="med" len="med"/>
            <a:tailEnd type="none" w="med" len="med"/>
          </a:ln>
        </p:spPr>
      </p:cxnSp>
      <p:sp>
        <p:nvSpPr>
          <p:cNvPr id="36" name="Google Shape;1316;p64"/>
          <p:cNvSpPr txBox="1"/>
          <p:nvPr/>
        </p:nvSpPr>
        <p:spPr>
          <a:xfrm flipH="1">
            <a:off x="6829116" y="2957749"/>
            <a:ext cx="2667734"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000" b="1" dirty="0">
                <a:solidFill>
                  <a:schemeClr val="lt2"/>
                </a:solidFill>
                <a:latin typeface="Mulish"/>
                <a:ea typeface="Mulish"/>
                <a:cs typeface="Mulish"/>
                <a:sym typeface="Mulish"/>
              </a:rPr>
              <a:t>No person</a:t>
            </a:r>
            <a:endParaRPr sz="2000" b="1" dirty="0">
              <a:solidFill>
                <a:schemeClr val="lt2"/>
              </a:solidFill>
              <a:latin typeface="Mulish"/>
              <a:ea typeface="Mulish"/>
              <a:cs typeface="Mulish"/>
              <a:sym typeface="Mulish"/>
            </a:endParaRPr>
          </a:p>
        </p:txBody>
      </p:sp>
      <p:sp>
        <p:nvSpPr>
          <p:cNvPr id="37" name="Google Shape;1312;p64"/>
          <p:cNvSpPr txBox="1"/>
          <p:nvPr/>
        </p:nvSpPr>
        <p:spPr>
          <a:xfrm flipH="1">
            <a:off x="7081359" y="3390020"/>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Poppins"/>
                <a:ea typeface="Poppins"/>
                <a:cs typeface="Poppins"/>
                <a:sym typeface="Poppins"/>
              </a:rPr>
              <a:t>L</a:t>
            </a:r>
            <a:r>
              <a:rPr lang="en" dirty="0">
                <a:solidFill>
                  <a:schemeClr val="dk1"/>
                </a:solidFill>
                <a:latin typeface="Poppins"/>
                <a:ea typeface="Poppins"/>
                <a:cs typeface="Poppins"/>
                <a:sym typeface="Poppins"/>
              </a:rPr>
              <a:t>ights off</a:t>
            </a:r>
          </a:p>
          <a:p>
            <a:pPr marL="0" lvl="0" indent="0" algn="ctr" rtl="0">
              <a:lnSpc>
                <a:spcPct val="115000"/>
              </a:lnSpc>
              <a:spcBef>
                <a:spcPts val="0"/>
              </a:spcBef>
              <a:spcAft>
                <a:spcPts val="0"/>
              </a:spcAft>
              <a:buNone/>
            </a:pPr>
            <a:endParaRPr dirty="0">
              <a:solidFill>
                <a:schemeClr val="dk1"/>
              </a:solidFill>
              <a:latin typeface="Poppins"/>
              <a:ea typeface="Poppins"/>
              <a:cs typeface="Poppins"/>
              <a:sym typeface="Poppins"/>
            </a:endParaRPr>
          </a:p>
        </p:txBody>
      </p:sp>
      <p:cxnSp>
        <p:nvCxnSpPr>
          <p:cNvPr id="18" name="Straight Arrow Connector 17"/>
          <p:cNvCxnSpPr/>
          <p:nvPr/>
        </p:nvCxnSpPr>
        <p:spPr>
          <a:xfrm flipV="1">
            <a:off x="6829116" y="2687500"/>
            <a:ext cx="554664" cy="346375"/>
          </a:xfrm>
          <a:prstGeom prst="straightConnector1">
            <a:avLst/>
          </a:prstGeom>
          <a:ln>
            <a:solidFill>
              <a:srgbClr val="0442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10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9"/>
                                        </p:tgtEl>
                                        <p:attrNameLst>
                                          <p:attrName>style.visibility</p:attrName>
                                        </p:attrNameLst>
                                      </p:cBhvr>
                                      <p:to>
                                        <p:strVal val="visible"/>
                                      </p:to>
                                    </p:set>
                                    <p:animEffect transition="in" filter="fade">
                                      <p:cBhvr>
                                        <p:cTn id="7" dur="500"/>
                                        <p:tgtEl>
                                          <p:spTgt spid="12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0"/>
                                        </p:tgtEl>
                                        <p:attrNameLst>
                                          <p:attrName>style.visibility</p:attrName>
                                        </p:attrNameLst>
                                      </p:cBhvr>
                                      <p:to>
                                        <p:strVal val="visible"/>
                                      </p:to>
                                    </p:set>
                                    <p:animEffect transition="in" filter="fade">
                                      <p:cBhvr>
                                        <p:cTn id="10" dur="500"/>
                                        <p:tgtEl>
                                          <p:spTgt spid="1300"/>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303"/>
                                        </p:tgtEl>
                                        <p:attrNameLst>
                                          <p:attrName>style.visibility</p:attrName>
                                        </p:attrNameLst>
                                      </p:cBhvr>
                                      <p:to>
                                        <p:strVal val="visible"/>
                                      </p:to>
                                    </p:set>
                                    <p:animEffect transition="in" filter="circle(in)">
                                      <p:cBhvr>
                                        <p:cTn id="15" dur="2000"/>
                                        <p:tgtEl>
                                          <p:spTgt spid="130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500"/>
                                        <p:tgtEl>
                                          <p:spTgt spid="130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06"/>
                                        </p:tgtEl>
                                        <p:attrNameLst>
                                          <p:attrName>style.visibility</p:attrName>
                                        </p:attrNameLst>
                                      </p:cBhvr>
                                      <p:to>
                                        <p:strVal val="visible"/>
                                      </p:to>
                                    </p:set>
                                    <p:animEffect transition="in" filter="fade">
                                      <p:cBhvr>
                                        <p:cTn id="25" dur="500"/>
                                        <p:tgtEl>
                                          <p:spTgt spid="130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05"/>
                                        </p:tgtEl>
                                        <p:attrNameLst>
                                          <p:attrName>style.visibility</p:attrName>
                                        </p:attrNameLst>
                                      </p:cBhvr>
                                      <p:to>
                                        <p:strVal val="visible"/>
                                      </p:to>
                                    </p:set>
                                    <p:animEffect transition="in" filter="fade">
                                      <p:cBhvr>
                                        <p:cTn id="30" dur="500"/>
                                        <p:tgtEl>
                                          <p:spTgt spid="130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07"/>
                                        </p:tgtEl>
                                        <p:attrNameLst>
                                          <p:attrName>style.visibility</p:attrName>
                                        </p:attrNameLst>
                                      </p:cBhvr>
                                      <p:to>
                                        <p:strVal val="visible"/>
                                      </p:to>
                                    </p:set>
                                    <p:animEffect transition="in" filter="fade">
                                      <p:cBhvr>
                                        <p:cTn id="35" dur="500"/>
                                        <p:tgtEl>
                                          <p:spTgt spid="1307"/>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circle(in)">
                                      <p:cBhvr>
                                        <p:cTn id="40" dur="20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circle(in)">
                                      <p:cBhvr>
                                        <p:cTn id="45" dur="2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01"/>
                                        </p:tgtEl>
                                        <p:attrNameLst>
                                          <p:attrName>style.visibility</p:attrName>
                                        </p:attrNameLst>
                                      </p:cBhvr>
                                      <p:to>
                                        <p:strVal val="visible"/>
                                      </p:to>
                                    </p:set>
                                    <p:animEffect transition="in" filter="fade">
                                      <p:cBhvr>
                                        <p:cTn id="50" dur="500"/>
                                        <p:tgtEl>
                                          <p:spTgt spid="1301"/>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1313"/>
                                        </p:tgtEl>
                                        <p:attrNameLst>
                                          <p:attrName>style.visibility</p:attrName>
                                        </p:attrNameLst>
                                      </p:cBhvr>
                                      <p:to>
                                        <p:strVal val="visible"/>
                                      </p:to>
                                    </p:set>
                                    <p:animEffect transition="in" filter="circle(in)">
                                      <p:cBhvr>
                                        <p:cTn id="55" dur="2000"/>
                                        <p:tgtEl>
                                          <p:spTgt spid="13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09"/>
                                        </p:tgtEl>
                                        <p:attrNameLst>
                                          <p:attrName>style.visibility</p:attrName>
                                        </p:attrNameLst>
                                      </p:cBhvr>
                                      <p:to>
                                        <p:strVal val="visible"/>
                                      </p:to>
                                    </p:set>
                                    <p:animEffect transition="in" filter="fade">
                                      <p:cBhvr>
                                        <p:cTn id="60" dur="500"/>
                                        <p:tgtEl>
                                          <p:spTgt spid="13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310"/>
                                        </p:tgtEl>
                                        <p:attrNameLst>
                                          <p:attrName>style.visibility</p:attrName>
                                        </p:attrNameLst>
                                      </p:cBhvr>
                                      <p:to>
                                        <p:strVal val="visible"/>
                                      </p:to>
                                    </p:set>
                                    <p:animEffect transition="in" filter="fade">
                                      <p:cBhvr>
                                        <p:cTn id="65" dur="500"/>
                                        <p:tgtEl>
                                          <p:spTgt spid="1310"/>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circle(in)">
                                      <p:cBhvr>
                                        <p:cTn id="70" dur="20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circle(in)">
                                      <p:cBhvr>
                                        <p:cTn id="75" dur="2000"/>
                                        <p:tgtEl>
                                          <p:spTgt spid="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302"/>
                                        </p:tgtEl>
                                        <p:attrNameLst>
                                          <p:attrName>style.visibility</p:attrName>
                                        </p:attrNameLst>
                                      </p:cBhvr>
                                      <p:to>
                                        <p:strVal val="visible"/>
                                      </p:to>
                                    </p:set>
                                    <p:animEffect transition="in" filter="fade">
                                      <p:cBhvr>
                                        <p:cTn id="80" dur="500"/>
                                        <p:tgtEl>
                                          <p:spTgt spid="1302"/>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nodeType="clickEffect">
                                  <p:stCondLst>
                                    <p:cond delay="0"/>
                                  </p:stCondLst>
                                  <p:childTnLst>
                                    <p:set>
                                      <p:cBhvr>
                                        <p:cTn id="84" dur="1" fill="hold">
                                          <p:stCondLst>
                                            <p:cond delay="0"/>
                                          </p:stCondLst>
                                        </p:cTn>
                                        <p:tgtEl>
                                          <p:spTgt spid="1314"/>
                                        </p:tgtEl>
                                        <p:attrNameLst>
                                          <p:attrName>style.visibility</p:attrName>
                                        </p:attrNameLst>
                                      </p:cBhvr>
                                      <p:to>
                                        <p:strVal val="visible"/>
                                      </p:to>
                                    </p:set>
                                    <p:animEffect transition="in" filter="circle(in)">
                                      <p:cBhvr>
                                        <p:cTn id="85" dur="2000"/>
                                        <p:tgtEl>
                                          <p:spTgt spid="1314"/>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nodeType="clickEffect">
                                  <p:stCondLst>
                                    <p:cond delay="0"/>
                                  </p:stCondLst>
                                  <p:childTnLst>
                                    <p:set>
                                      <p:cBhvr>
                                        <p:cTn id="89" dur="1" fill="hold">
                                          <p:stCondLst>
                                            <p:cond delay="0"/>
                                          </p:stCondLst>
                                        </p:cTn>
                                        <p:tgtEl>
                                          <p:spTgt spid="1308"/>
                                        </p:tgtEl>
                                        <p:attrNameLst>
                                          <p:attrName>style.visibility</p:attrName>
                                        </p:attrNameLst>
                                      </p:cBhvr>
                                      <p:to>
                                        <p:strVal val="visible"/>
                                      </p:to>
                                    </p:set>
                                    <p:animEffect transition="in" filter="circle(in)">
                                      <p:cBhvr>
                                        <p:cTn id="90" dur="2000"/>
                                        <p:tgtEl>
                                          <p:spTgt spid="130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11"/>
                                        </p:tgtEl>
                                        <p:attrNameLst>
                                          <p:attrName>style.visibility</p:attrName>
                                        </p:attrNameLst>
                                      </p:cBhvr>
                                      <p:to>
                                        <p:strVal val="visible"/>
                                      </p:to>
                                    </p:set>
                                    <p:animEffect transition="in" filter="fade">
                                      <p:cBhvr>
                                        <p:cTn id="95" dur="500"/>
                                        <p:tgtEl>
                                          <p:spTgt spid="131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12"/>
                                        </p:tgtEl>
                                        <p:attrNameLst>
                                          <p:attrName>style.visibility</p:attrName>
                                        </p:attrNameLst>
                                      </p:cBhvr>
                                      <p:to>
                                        <p:strVal val="visible"/>
                                      </p:to>
                                    </p:set>
                                    <p:animEffect transition="in" filter="fade">
                                      <p:cBhvr>
                                        <p:cTn id="100" dur="500"/>
                                        <p:tgtEl>
                                          <p:spTgt spid="131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315"/>
                                        </p:tgtEl>
                                        <p:attrNameLst>
                                          <p:attrName>style.visibility</p:attrName>
                                        </p:attrNameLst>
                                      </p:cBhvr>
                                      <p:to>
                                        <p:strVal val="visible"/>
                                      </p:to>
                                    </p:set>
                                    <p:animEffect transition="in" filter="fade">
                                      <p:cBhvr>
                                        <p:cTn id="105" dur="500"/>
                                        <p:tgtEl>
                                          <p:spTgt spid="1315"/>
                                        </p:tgtEl>
                                      </p:cBhvr>
                                    </p:animEffect>
                                  </p:childTnLst>
                                </p:cTn>
                              </p:par>
                            </p:childTnLst>
                          </p:cTn>
                        </p:par>
                      </p:childTnLst>
                    </p:cTn>
                  </p:par>
                  <p:par>
                    <p:cTn id="106" fill="hold">
                      <p:stCondLst>
                        <p:cond delay="indefinite"/>
                      </p:stCondLst>
                      <p:childTnLst>
                        <p:par>
                          <p:cTn id="107" fill="hold">
                            <p:stCondLst>
                              <p:cond delay="0"/>
                            </p:stCondLst>
                            <p:childTnLst>
                              <p:par>
                                <p:cTn id="108" presetID="6" presetClass="entr" presetSubtype="16" fill="hold" nodeType="clickEffect">
                                  <p:stCondLst>
                                    <p:cond delay="0"/>
                                  </p:stCondLst>
                                  <p:childTnLst>
                                    <p:set>
                                      <p:cBhvr>
                                        <p:cTn id="109" dur="1" fill="hold">
                                          <p:stCondLst>
                                            <p:cond delay="0"/>
                                          </p:stCondLst>
                                        </p:cTn>
                                        <p:tgtEl>
                                          <p:spTgt spid="1318"/>
                                        </p:tgtEl>
                                        <p:attrNameLst>
                                          <p:attrName>style.visibility</p:attrName>
                                        </p:attrNameLst>
                                      </p:cBhvr>
                                      <p:to>
                                        <p:strVal val="visible"/>
                                      </p:to>
                                    </p:set>
                                    <p:animEffect transition="in" filter="circle(in)">
                                      <p:cBhvr>
                                        <p:cTn id="110" dur="2000"/>
                                        <p:tgtEl>
                                          <p:spTgt spid="131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316"/>
                                        </p:tgtEl>
                                        <p:attrNameLst>
                                          <p:attrName>style.visibility</p:attrName>
                                        </p:attrNameLst>
                                      </p:cBhvr>
                                      <p:to>
                                        <p:strVal val="visible"/>
                                      </p:to>
                                    </p:set>
                                    <p:animEffect transition="in" filter="fade">
                                      <p:cBhvr>
                                        <p:cTn id="115" dur="500"/>
                                        <p:tgtEl>
                                          <p:spTgt spid="131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317"/>
                                        </p:tgtEl>
                                        <p:attrNameLst>
                                          <p:attrName>style.visibility</p:attrName>
                                        </p:attrNameLst>
                                      </p:cBhvr>
                                      <p:to>
                                        <p:strVal val="visible"/>
                                      </p:to>
                                    </p:set>
                                    <p:animEffect transition="in" filter="fade">
                                      <p:cBhvr>
                                        <p:cTn id="120" dur="500"/>
                                        <p:tgtEl>
                                          <p:spTgt spid="1317"/>
                                        </p:tgtEl>
                                      </p:cBhvr>
                                    </p:animEffect>
                                  </p:childTnLst>
                                </p:cTn>
                              </p:par>
                            </p:childTnLst>
                          </p:cTn>
                        </p:par>
                      </p:childTnLst>
                    </p:cTn>
                  </p:par>
                  <p:par>
                    <p:cTn id="121" fill="hold">
                      <p:stCondLst>
                        <p:cond delay="indefinite"/>
                      </p:stCondLst>
                      <p:childTnLst>
                        <p:par>
                          <p:cTn id="122" fill="hold">
                            <p:stCondLst>
                              <p:cond delay="0"/>
                            </p:stCondLst>
                            <p:childTnLst>
                              <p:par>
                                <p:cTn id="123" presetID="6" presetClass="entr" presetSubtype="16" fill="hold" nodeType="clickEffect">
                                  <p:stCondLst>
                                    <p:cond delay="0"/>
                                  </p:stCondLst>
                                  <p:childTnLst>
                                    <p:set>
                                      <p:cBhvr>
                                        <p:cTn id="124" dur="1" fill="hold">
                                          <p:stCondLst>
                                            <p:cond delay="0"/>
                                          </p:stCondLst>
                                        </p:cTn>
                                        <p:tgtEl>
                                          <p:spTgt spid="11"/>
                                        </p:tgtEl>
                                        <p:attrNameLst>
                                          <p:attrName>style.visibility</p:attrName>
                                        </p:attrNameLst>
                                      </p:cBhvr>
                                      <p:to>
                                        <p:strVal val="visible"/>
                                      </p:to>
                                    </p:set>
                                    <p:animEffect transition="in" filter="circle(in)">
                                      <p:cBhvr>
                                        <p:cTn id="125" dur="2000"/>
                                        <p:tgtEl>
                                          <p:spTgt spid="11"/>
                                        </p:tgtEl>
                                      </p:cBhvr>
                                    </p:animEffect>
                                  </p:childTnLst>
                                </p:cTn>
                              </p:par>
                            </p:childTnLst>
                          </p:cTn>
                        </p:par>
                      </p:childTnLst>
                    </p:cTn>
                  </p:par>
                  <p:par>
                    <p:cTn id="126" fill="hold">
                      <p:stCondLst>
                        <p:cond delay="indefinite"/>
                      </p:stCondLst>
                      <p:childTnLst>
                        <p:par>
                          <p:cTn id="127" fill="hold">
                            <p:stCondLst>
                              <p:cond delay="0"/>
                            </p:stCondLst>
                            <p:childTnLst>
                              <p:par>
                                <p:cTn id="128" presetID="6" presetClass="entr" presetSubtype="16" fill="hold" nodeType="clickEffect">
                                  <p:stCondLst>
                                    <p:cond delay="0"/>
                                  </p:stCondLst>
                                  <p:childTnLst>
                                    <p:set>
                                      <p:cBhvr>
                                        <p:cTn id="129" dur="1" fill="hold">
                                          <p:stCondLst>
                                            <p:cond delay="0"/>
                                          </p:stCondLst>
                                        </p:cTn>
                                        <p:tgtEl>
                                          <p:spTgt spid="18"/>
                                        </p:tgtEl>
                                        <p:attrNameLst>
                                          <p:attrName>style.visibility</p:attrName>
                                        </p:attrNameLst>
                                      </p:cBhvr>
                                      <p:to>
                                        <p:strVal val="visible"/>
                                      </p:to>
                                    </p:set>
                                    <p:animEffect transition="in" filter="circle(in)">
                                      <p:cBhvr>
                                        <p:cTn id="130" dur="2000"/>
                                        <p:tgtEl>
                                          <p:spTgt spid="1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500"/>
                                        <p:tgtEl>
                                          <p:spTgt spid="34"/>
                                        </p:tgtEl>
                                      </p:cBhvr>
                                    </p:animEffect>
                                  </p:childTnLst>
                                </p:cTn>
                              </p:par>
                            </p:childTnLst>
                          </p:cTn>
                        </p:par>
                      </p:childTnLst>
                    </p:cTn>
                  </p:par>
                  <p:par>
                    <p:cTn id="136" fill="hold">
                      <p:stCondLst>
                        <p:cond delay="indefinite"/>
                      </p:stCondLst>
                      <p:childTnLst>
                        <p:par>
                          <p:cTn id="137" fill="hold">
                            <p:stCondLst>
                              <p:cond delay="0"/>
                            </p:stCondLst>
                            <p:childTnLst>
                              <p:par>
                                <p:cTn id="138" presetID="6" presetClass="entr" presetSubtype="16" fill="hold" nodeType="clickEffect">
                                  <p:stCondLst>
                                    <p:cond delay="0"/>
                                  </p:stCondLst>
                                  <p:childTnLst>
                                    <p:set>
                                      <p:cBhvr>
                                        <p:cTn id="139" dur="1" fill="hold">
                                          <p:stCondLst>
                                            <p:cond delay="0"/>
                                          </p:stCondLst>
                                        </p:cTn>
                                        <p:tgtEl>
                                          <p:spTgt spid="35"/>
                                        </p:tgtEl>
                                        <p:attrNameLst>
                                          <p:attrName>style.visibility</p:attrName>
                                        </p:attrNameLst>
                                      </p:cBhvr>
                                      <p:to>
                                        <p:strVal val="visible"/>
                                      </p:to>
                                    </p:set>
                                    <p:animEffect transition="in" filter="circle(in)">
                                      <p:cBhvr>
                                        <p:cTn id="140" dur="2000"/>
                                        <p:tgtEl>
                                          <p:spTgt spid="35"/>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fade">
                                      <p:cBhvr>
                                        <p:cTn id="145" dur="500"/>
                                        <p:tgtEl>
                                          <p:spTgt spid="36"/>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fade">
                                      <p:cBhvr>
                                        <p:cTn id="1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9" grpId="0" animBg="1"/>
      <p:bldP spid="1300" grpId="0" animBg="1"/>
      <p:bldP spid="1301" grpId="0" animBg="1"/>
      <p:bldP spid="1302" grpId="0" animBg="1"/>
      <p:bldP spid="1304" grpId="0"/>
      <p:bldP spid="1305" grpId="0"/>
      <p:bldP spid="1306" grpId="0"/>
      <p:bldP spid="1307" grpId="0"/>
      <p:bldP spid="1309" grpId="0"/>
      <p:bldP spid="1310" grpId="0"/>
      <p:bldP spid="1311" grpId="0"/>
      <p:bldP spid="1312" grpId="0"/>
      <p:bldP spid="1315" grpId="0" animBg="1"/>
      <p:bldP spid="1316" grpId="0"/>
      <p:bldP spid="1317" grpId="0"/>
      <p:bldP spid="34" grpId="0" animBg="1"/>
      <p:bldP spid="36"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a:t>
            </a:r>
            <a:r>
              <a:rPr lang="en" dirty="0"/>
              <a:t>rrigation </a:t>
            </a:r>
            <a:endParaRPr dirty="0"/>
          </a:p>
        </p:txBody>
      </p:sp>
      <p:sp>
        <p:nvSpPr>
          <p:cNvPr id="872" name="Google Shape;872;p44"/>
          <p:cNvSpPr txBox="1">
            <a:spLocks noGrp="1"/>
          </p:cNvSpPr>
          <p:nvPr>
            <p:ph type="subTitle" idx="1"/>
          </p:nvPr>
        </p:nvSpPr>
        <p:spPr>
          <a:xfrm>
            <a:off x="720000" y="1700275"/>
            <a:ext cx="4294800" cy="2721706"/>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2400" dirty="0"/>
              <a:t>What it is doing ?</a:t>
            </a:r>
          </a:p>
          <a:p>
            <a:pPr marL="0" indent="0">
              <a:buClr>
                <a:schemeClr val="dk1"/>
              </a:buClr>
              <a:buSzPts val="1100"/>
              <a:buNone/>
            </a:pPr>
            <a:endParaRPr lang="en-US" sz="1800" dirty="0"/>
          </a:p>
          <a:p>
            <a:pPr marL="0" indent="0">
              <a:buClr>
                <a:schemeClr val="dk1"/>
              </a:buClr>
              <a:buSzPts val="1100"/>
              <a:buNone/>
            </a:pPr>
            <a:r>
              <a:rPr lang="en-US" sz="1800" dirty="0"/>
              <a:t>This part is responsible for the irrigation of the lands according to some values that it will get from its components</a:t>
            </a:r>
          </a:p>
        </p:txBody>
      </p:sp>
      <p:pic>
        <p:nvPicPr>
          <p:cNvPr id="4" name="Picture Placeholder 3"/>
          <p:cNvPicPr>
            <a:picLocks noGrp="1" noChangeAspect="1"/>
          </p:cNvPicPr>
          <p:nvPr>
            <p:ph type="pic" idx="2"/>
          </p:nvPr>
        </p:nvPicPr>
        <p:blipFill>
          <a:blip r:embed="rId3">
            <a:extLst>
              <a:ext uri="{28A0092B-C50C-407E-A947-70E740481C1C}">
                <a14:useLocalDpi xmlns:a14="http://schemas.microsoft.com/office/drawing/2010/main" val="0"/>
              </a:ext>
            </a:extLst>
          </a:blip>
          <a:srcRect l="29514" r="29514"/>
          <a:stretch>
            <a:fillRect/>
          </a:stretch>
        </p:blipFill>
        <p:spPr/>
      </p:pic>
    </p:spTree>
    <p:extLst>
      <p:ext uri="{BB962C8B-B14F-4D97-AF65-F5344CB8AC3E}">
        <p14:creationId xmlns:p14="http://schemas.microsoft.com/office/powerpoint/2010/main" val="184236257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a:t>omponents </a:t>
            </a:r>
            <a:endParaRPr dirty="0"/>
          </a:p>
        </p:txBody>
      </p:sp>
      <p:sp>
        <p:nvSpPr>
          <p:cNvPr id="969" name="Google Shape;969;p48"/>
          <p:cNvSpPr txBox="1">
            <a:spLocks noGrp="1"/>
          </p:cNvSpPr>
          <p:nvPr>
            <p:ph type="subTitle" idx="1"/>
          </p:nvPr>
        </p:nvSpPr>
        <p:spPr>
          <a:xfrm>
            <a:off x="127469" y="3487081"/>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ensor used to detect the temprature value of the air</a:t>
            </a:r>
            <a:endParaRPr dirty="0"/>
          </a:p>
        </p:txBody>
      </p:sp>
      <p:sp>
        <p:nvSpPr>
          <p:cNvPr id="970" name="Google Shape;970;p48"/>
          <p:cNvSpPr txBox="1">
            <a:spLocks noGrp="1"/>
          </p:cNvSpPr>
          <p:nvPr>
            <p:ph type="subTitle" idx="2"/>
          </p:nvPr>
        </p:nvSpPr>
        <p:spPr>
          <a:xfrm>
            <a:off x="5722200" y="3474863"/>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This sensor used to detect the value of the moisture of the soil</a:t>
            </a:r>
            <a:endParaRPr dirty="0"/>
          </a:p>
        </p:txBody>
      </p:sp>
      <p:sp>
        <p:nvSpPr>
          <p:cNvPr id="971" name="Google Shape;971;p48"/>
          <p:cNvSpPr txBox="1">
            <a:spLocks noGrp="1"/>
          </p:cNvSpPr>
          <p:nvPr>
            <p:ph type="subTitle" idx="3"/>
          </p:nvPr>
        </p:nvSpPr>
        <p:spPr>
          <a:xfrm>
            <a:off x="2855551" y="3487081"/>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his sensor detect the humidity value for </a:t>
            </a:r>
            <a:endParaRPr dirty="0"/>
          </a:p>
        </p:txBody>
      </p:sp>
      <p:sp>
        <p:nvSpPr>
          <p:cNvPr id="973" name="Google Shape;973;p48"/>
          <p:cNvSpPr txBox="1">
            <a:spLocks noGrp="1"/>
          </p:cNvSpPr>
          <p:nvPr>
            <p:ph type="subTitle" idx="5"/>
          </p:nvPr>
        </p:nvSpPr>
        <p:spPr>
          <a:xfrm>
            <a:off x="209894" y="3067477"/>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Temperature </a:t>
            </a:r>
            <a:r>
              <a:rPr lang="en" dirty="0"/>
              <a:t>sensor</a:t>
            </a:r>
            <a:endParaRPr dirty="0"/>
          </a:p>
        </p:txBody>
      </p:sp>
      <p:sp>
        <p:nvSpPr>
          <p:cNvPr id="974" name="Google Shape;974;p48"/>
          <p:cNvSpPr txBox="1">
            <a:spLocks noGrp="1"/>
          </p:cNvSpPr>
          <p:nvPr>
            <p:ph type="subTitle" idx="6"/>
          </p:nvPr>
        </p:nvSpPr>
        <p:spPr>
          <a:xfrm>
            <a:off x="5610569" y="3080641"/>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Soil moisture sensor</a:t>
            </a:r>
            <a:endParaRPr dirty="0"/>
          </a:p>
        </p:txBody>
      </p:sp>
      <p:sp>
        <p:nvSpPr>
          <p:cNvPr id="975" name="Google Shape;975;p48"/>
          <p:cNvSpPr txBox="1">
            <a:spLocks noGrp="1"/>
          </p:cNvSpPr>
          <p:nvPr>
            <p:ph type="subTitle" idx="7"/>
          </p:nvPr>
        </p:nvSpPr>
        <p:spPr>
          <a:xfrm>
            <a:off x="2826344" y="3075269"/>
            <a:ext cx="27018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Humidity sensor</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57" y="1473243"/>
            <a:ext cx="1449724" cy="14497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241" y="1475026"/>
            <a:ext cx="1466929" cy="14669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024" y="1509886"/>
            <a:ext cx="1417216" cy="14172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1248668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a:t>omponents (cont..) </a:t>
            </a:r>
            <a:endParaRPr dirty="0"/>
          </a:p>
        </p:txBody>
      </p:sp>
      <p:sp>
        <p:nvSpPr>
          <p:cNvPr id="969" name="Google Shape;969;p48"/>
          <p:cNvSpPr txBox="1">
            <a:spLocks noGrp="1"/>
          </p:cNvSpPr>
          <p:nvPr>
            <p:ph type="subTitle" idx="1"/>
          </p:nvPr>
        </p:nvSpPr>
        <p:spPr>
          <a:xfrm>
            <a:off x="127469" y="3487081"/>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This sensor detect the value of the water level in the land </a:t>
            </a:r>
            <a:endParaRPr dirty="0"/>
          </a:p>
        </p:txBody>
      </p:sp>
      <p:sp>
        <p:nvSpPr>
          <p:cNvPr id="970" name="Google Shape;970;p48"/>
          <p:cNvSpPr txBox="1">
            <a:spLocks noGrp="1"/>
          </p:cNvSpPr>
          <p:nvPr>
            <p:ph type="subTitle" idx="2"/>
          </p:nvPr>
        </p:nvSpPr>
        <p:spPr>
          <a:xfrm>
            <a:off x="5722200" y="3490103"/>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Water pump provide the land with water according to some values</a:t>
            </a:r>
            <a:endParaRPr dirty="0"/>
          </a:p>
        </p:txBody>
      </p:sp>
      <p:sp>
        <p:nvSpPr>
          <p:cNvPr id="971" name="Google Shape;971;p48"/>
          <p:cNvSpPr txBox="1">
            <a:spLocks noGrp="1"/>
          </p:cNvSpPr>
          <p:nvPr>
            <p:ph type="subTitle" idx="3"/>
          </p:nvPr>
        </p:nvSpPr>
        <p:spPr>
          <a:xfrm>
            <a:off x="2855551" y="3487081"/>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This sensor checked if there is a rain or not </a:t>
            </a:r>
            <a:endParaRPr dirty="0"/>
          </a:p>
        </p:txBody>
      </p:sp>
      <p:sp>
        <p:nvSpPr>
          <p:cNvPr id="973" name="Google Shape;973;p48"/>
          <p:cNvSpPr txBox="1">
            <a:spLocks noGrp="1"/>
          </p:cNvSpPr>
          <p:nvPr>
            <p:ph type="subTitle" idx="5"/>
          </p:nvPr>
        </p:nvSpPr>
        <p:spPr>
          <a:xfrm>
            <a:off x="209894" y="3067477"/>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Water level sensor</a:t>
            </a:r>
            <a:endParaRPr dirty="0"/>
          </a:p>
        </p:txBody>
      </p:sp>
      <p:sp>
        <p:nvSpPr>
          <p:cNvPr id="974" name="Google Shape;974;p48"/>
          <p:cNvSpPr txBox="1">
            <a:spLocks noGrp="1"/>
          </p:cNvSpPr>
          <p:nvPr>
            <p:ph type="subTitle" idx="6"/>
          </p:nvPr>
        </p:nvSpPr>
        <p:spPr>
          <a:xfrm>
            <a:off x="5610569" y="3057781"/>
            <a:ext cx="27018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Water pump</a:t>
            </a:r>
            <a:endParaRPr dirty="0"/>
          </a:p>
        </p:txBody>
      </p:sp>
      <p:sp>
        <p:nvSpPr>
          <p:cNvPr id="975" name="Google Shape;975;p48"/>
          <p:cNvSpPr txBox="1">
            <a:spLocks noGrp="1"/>
          </p:cNvSpPr>
          <p:nvPr>
            <p:ph type="subTitle" idx="7"/>
          </p:nvPr>
        </p:nvSpPr>
        <p:spPr>
          <a:xfrm>
            <a:off x="2826344" y="3075269"/>
            <a:ext cx="27018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Rain sensor</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638" y="1779477"/>
            <a:ext cx="1168602" cy="11686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454" y="1767484"/>
            <a:ext cx="1573570" cy="11801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90" y="1747055"/>
            <a:ext cx="1403799" cy="11994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7835179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Overview</a:t>
            </a:r>
            <a:endParaRPr lang="en" b="0"/>
          </a:p>
        </p:txBody>
      </p:sp>
      <p:sp>
        <p:nvSpPr>
          <p:cNvPr id="837" name="Google Shape;837;p40"/>
          <p:cNvSpPr txBox="1">
            <a:spLocks noGrp="1"/>
          </p:cNvSpPr>
          <p:nvPr>
            <p:ph type="title" idx="5"/>
          </p:nvPr>
        </p:nvSpPr>
        <p:spPr>
          <a:xfrm>
            <a:off x="1467711" y="2118365"/>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839" name="Google Shape;839;p40"/>
          <p:cNvSpPr txBox="1">
            <a:spLocks noGrp="1"/>
          </p:cNvSpPr>
          <p:nvPr>
            <p:ph type="title" idx="7"/>
          </p:nvPr>
        </p:nvSpPr>
        <p:spPr>
          <a:xfrm>
            <a:off x="5036285" y="2118365"/>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841" name="Google Shape;841;p40"/>
          <p:cNvSpPr txBox="1">
            <a:spLocks noGrp="1"/>
          </p:cNvSpPr>
          <p:nvPr>
            <p:ph type="subTitle" idx="9"/>
          </p:nvPr>
        </p:nvSpPr>
        <p:spPr>
          <a:xfrm>
            <a:off x="1467665" y="2489765"/>
            <a:ext cx="3041030" cy="772814"/>
          </a:xfrm>
          <a:prstGeom prst="rect">
            <a:avLst/>
          </a:prstGeom>
        </p:spPr>
        <p:txBody>
          <a:bodyPr spcFirstLastPara="1" wrap="square" lIns="91425" tIns="91425" rIns="91425" bIns="91425" anchor="t" anchorCtr="0">
            <a:noAutofit/>
          </a:bodyPr>
          <a:lstStyle/>
          <a:p>
            <a:pPr marL="0" indent="7938"/>
            <a:r>
              <a:rPr lang="en-US" dirty="0"/>
              <a:t>Front-end Development</a:t>
            </a:r>
            <a:endParaRPr lang="en" b="0" dirty="0"/>
          </a:p>
        </p:txBody>
      </p:sp>
      <p:sp>
        <p:nvSpPr>
          <p:cNvPr id="842" name="Google Shape;842;p40"/>
          <p:cNvSpPr txBox="1">
            <a:spLocks noGrp="1"/>
          </p:cNvSpPr>
          <p:nvPr>
            <p:ph type="subTitle" idx="13"/>
          </p:nvPr>
        </p:nvSpPr>
        <p:spPr>
          <a:xfrm>
            <a:off x="5036290" y="2489765"/>
            <a:ext cx="3392672" cy="484800"/>
          </a:xfrm>
          <a:prstGeom prst="rect">
            <a:avLst/>
          </a:prstGeom>
        </p:spPr>
        <p:txBody>
          <a:bodyPr spcFirstLastPara="1" wrap="square" lIns="91425" tIns="91425" rIns="91425" bIns="91425" anchor="b" anchorCtr="0">
            <a:noAutofit/>
          </a:bodyPr>
          <a:lstStyle/>
          <a:p>
            <a:pPr marL="0" indent="0"/>
            <a:r>
              <a:rPr lang="en-US" dirty="0"/>
              <a:t>Backend </a:t>
            </a:r>
            <a:r>
              <a:rPr lang="en-US" dirty="0" err="1"/>
              <a:t>RESTful</a:t>
            </a:r>
            <a:r>
              <a:rPr lang="en-US" dirty="0"/>
              <a:t> API</a:t>
            </a:r>
            <a:endParaRPr lang="en" dirty="0"/>
          </a:p>
        </p:txBody>
      </p:sp>
    </p:spTree>
    <p:extLst>
      <p:ext uri="{BB962C8B-B14F-4D97-AF65-F5344CB8AC3E}">
        <p14:creationId xmlns:p14="http://schemas.microsoft.com/office/powerpoint/2010/main" val="415031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2"/>
                                        </p:tgtEl>
                                        <p:attrNameLst>
                                          <p:attrName>style.visibility</p:attrName>
                                        </p:attrNameLst>
                                      </p:cBhvr>
                                      <p:to>
                                        <p:strVal val="visible"/>
                                      </p:to>
                                    </p:set>
                                    <p:animEffect transition="in" filter="fade">
                                      <p:cBhvr>
                                        <p:cTn id="7" dur="500"/>
                                        <p:tgtEl>
                                          <p:spTgt spid="8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7"/>
                                        </p:tgtEl>
                                        <p:attrNameLst>
                                          <p:attrName>style.visibility</p:attrName>
                                        </p:attrNameLst>
                                      </p:cBhvr>
                                      <p:to>
                                        <p:strVal val="visible"/>
                                      </p:to>
                                    </p:set>
                                    <p:animEffect transition="in" filter="fade">
                                      <p:cBhvr>
                                        <p:cTn id="10" dur="500"/>
                                        <p:tgtEl>
                                          <p:spTgt spid="8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39"/>
                                        </p:tgtEl>
                                        <p:attrNameLst>
                                          <p:attrName>style.visibility</p:attrName>
                                        </p:attrNameLst>
                                      </p:cBhvr>
                                      <p:to>
                                        <p:strVal val="visible"/>
                                      </p:to>
                                    </p:set>
                                    <p:animEffect transition="in" filter="fade">
                                      <p:cBhvr>
                                        <p:cTn id="13" dur="500"/>
                                        <p:tgtEl>
                                          <p:spTgt spid="8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1">
                                            <p:txEl>
                                              <p:pRg st="0" end="0"/>
                                            </p:txEl>
                                          </p:spTgt>
                                        </p:tgtEl>
                                        <p:attrNameLst>
                                          <p:attrName>style.visibility</p:attrName>
                                        </p:attrNameLst>
                                      </p:cBhvr>
                                      <p:to>
                                        <p:strVal val="visible"/>
                                      </p:to>
                                    </p:set>
                                    <p:animEffect transition="in" filter="fade">
                                      <p:cBhvr>
                                        <p:cTn id="16" dur="500"/>
                                        <p:tgtEl>
                                          <p:spTgt spid="841">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2">
                                            <p:txEl>
                                              <p:pRg st="0" end="0"/>
                                            </p:txEl>
                                          </p:spTgt>
                                        </p:tgtEl>
                                        <p:attrNameLst>
                                          <p:attrName>style.visibility</p:attrName>
                                        </p:attrNameLst>
                                      </p:cBhvr>
                                      <p:to>
                                        <p:strVal val="visible"/>
                                      </p:to>
                                    </p:set>
                                    <p:animEffect transition="in" filter="fade">
                                      <p:cBhvr>
                                        <p:cTn id="19" dur="500"/>
                                        <p:tgtEl>
                                          <p:spTgt spid="8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 grpId="0"/>
      <p:bldP spid="837" grpId="0"/>
      <p:bldP spid="839" grpId="0"/>
      <p:bldP spid="841" grpId="0" build="p"/>
      <p:bldP spid="84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3383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 dirty="0"/>
              <a:t>ow this part work ?</a:t>
            </a:r>
            <a:endParaRPr dirty="0"/>
          </a:p>
        </p:txBody>
      </p:sp>
      <p:sp>
        <p:nvSpPr>
          <p:cNvPr id="866" name="Google Shape;866;p43"/>
          <p:cNvSpPr txBox="1">
            <a:spLocks noGrp="1"/>
          </p:cNvSpPr>
          <p:nvPr>
            <p:ph type="subTitle" idx="2"/>
          </p:nvPr>
        </p:nvSpPr>
        <p:spPr>
          <a:xfrm>
            <a:off x="464820" y="960120"/>
            <a:ext cx="7863840" cy="4084319"/>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dirty="0"/>
              <a:t>First temperature sensor check the value of the temperature, if the value is high then another sensor is check its value here which is soil moisture sensor, this sensor check the value of  the moisture of land’s soil, if this value is low ,then the system turn on the water pump.</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So after the system turned on the motor, system must check the value of water level in our farm , so we used water level sensor to check this value, if this value is high then the system turn off the motor. </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Also our system uses rain drop sensor to check if there is rain in our farm, if there is rain then our system turn off the motor, so we can save some power and save the usage of water.</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Finally when rain is stopped our system check the values of our sensors then decide if system need to turn on the motor again or not.</a:t>
            </a:r>
          </a:p>
          <a:p>
            <a:pPr algn="just">
              <a:buFont typeface="Arial" panose="020B0604020202020204" pitchFamily="34" charset="0"/>
              <a:buChar char="•"/>
            </a:pPr>
            <a:endParaRPr lang="en-US" dirty="0"/>
          </a:p>
        </p:txBody>
      </p:sp>
    </p:spTree>
    <p:extLst>
      <p:ext uri="{BB962C8B-B14F-4D97-AF65-F5344CB8AC3E}">
        <p14:creationId xmlns:p14="http://schemas.microsoft.com/office/powerpoint/2010/main" val="316117283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3383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Tests and results </a:t>
            </a:r>
            <a:endParaRPr dirty="0"/>
          </a:p>
        </p:txBody>
      </p:sp>
      <p:sp>
        <p:nvSpPr>
          <p:cNvPr id="866" name="Google Shape;866;p43"/>
          <p:cNvSpPr txBox="1">
            <a:spLocks noGrp="1"/>
          </p:cNvSpPr>
          <p:nvPr>
            <p:ph type="subTitle" idx="2"/>
          </p:nvPr>
        </p:nvSpPr>
        <p:spPr>
          <a:xfrm>
            <a:off x="529500" y="1365228"/>
            <a:ext cx="1284060" cy="510540"/>
          </a:xfrm>
          <a:prstGeom prst="rect">
            <a:avLst/>
          </a:prstGeom>
        </p:spPr>
        <p:txBody>
          <a:bodyPr spcFirstLastPara="1" wrap="square" lIns="91425" tIns="91425" rIns="91425" bIns="91425" anchor="t" anchorCtr="0">
            <a:noAutofit/>
          </a:bodyPr>
          <a:lstStyle/>
          <a:p>
            <a:pPr marL="139700" indent="0"/>
            <a:r>
              <a:rPr lang="en-US" sz="2800" dirty="0">
                <a:solidFill>
                  <a:srgbClr val="044257"/>
                </a:solidFill>
              </a:rPr>
              <a:t>Test 1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42" t="4707" r="1028" b="7877"/>
          <a:stretch/>
        </p:blipFill>
        <p:spPr>
          <a:xfrm>
            <a:off x="2648040" y="1119725"/>
            <a:ext cx="5775960" cy="1447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452" y="2860027"/>
            <a:ext cx="1835136" cy="21626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Google Shape;866;p43"/>
          <p:cNvSpPr txBox="1">
            <a:spLocks noGrp="1"/>
          </p:cNvSpPr>
          <p:nvPr>
            <p:ph type="subTitle" idx="2"/>
          </p:nvPr>
        </p:nvSpPr>
        <p:spPr>
          <a:xfrm>
            <a:off x="529500" y="3335791"/>
            <a:ext cx="1566000" cy="510540"/>
          </a:xfrm>
          <a:prstGeom prst="rect">
            <a:avLst/>
          </a:prstGeom>
        </p:spPr>
        <p:txBody>
          <a:bodyPr spcFirstLastPara="1" wrap="square" lIns="91425" tIns="91425" rIns="91425" bIns="91425" anchor="t" anchorCtr="0">
            <a:noAutofit/>
          </a:bodyPr>
          <a:lstStyle/>
          <a:p>
            <a:pPr marL="139700" indent="0"/>
            <a:r>
              <a:rPr lang="en-US" sz="2800" dirty="0">
                <a:solidFill>
                  <a:srgbClr val="044257"/>
                </a:solidFill>
              </a:rPr>
              <a:t>Result </a:t>
            </a:r>
          </a:p>
        </p:txBody>
      </p:sp>
      <p:cxnSp>
        <p:nvCxnSpPr>
          <p:cNvPr id="5" name="Curved Connector 4"/>
          <p:cNvCxnSpPr>
            <a:stCxn id="866" idx="3"/>
          </p:cNvCxnSpPr>
          <p:nvPr/>
        </p:nvCxnSpPr>
        <p:spPr>
          <a:xfrm>
            <a:off x="1813560" y="1620498"/>
            <a:ext cx="834480" cy="709453"/>
          </a:xfrm>
          <a:prstGeom prst="curvedConnector3">
            <a:avLst>
              <a:gd name="adj1" fmla="val 50000"/>
            </a:avLst>
          </a:prstGeom>
          <a:ln>
            <a:solidFill>
              <a:srgbClr val="04425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endCxn id="10" idx="3"/>
          </p:cNvCxnSpPr>
          <p:nvPr/>
        </p:nvCxnSpPr>
        <p:spPr>
          <a:xfrm rot="10800000">
            <a:off x="2095500" y="3591062"/>
            <a:ext cx="2522952" cy="782819"/>
          </a:xfrm>
          <a:prstGeom prst="curvedConnector3">
            <a:avLst>
              <a:gd name="adj1" fmla="val 50000"/>
            </a:avLst>
          </a:prstGeom>
          <a:ln>
            <a:solidFill>
              <a:srgbClr val="04425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68494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3383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Tests and results (cont.…) </a:t>
            </a:r>
            <a:endParaRPr dirty="0"/>
          </a:p>
        </p:txBody>
      </p:sp>
      <p:sp>
        <p:nvSpPr>
          <p:cNvPr id="866" name="Google Shape;866;p43"/>
          <p:cNvSpPr txBox="1">
            <a:spLocks noGrp="1"/>
          </p:cNvSpPr>
          <p:nvPr>
            <p:ph type="subTitle" idx="2"/>
          </p:nvPr>
        </p:nvSpPr>
        <p:spPr>
          <a:xfrm>
            <a:off x="529500" y="1365228"/>
            <a:ext cx="1482180" cy="510540"/>
          </a:xfrm>
          <a:prstGeom prst="rect">
            <a:avLst/>
          </a:prstGeom>
        </p:spPr>
        <p:txBody>
          <a:bodyPr spcFirstLastPara="1" wrap="square" lIns="91425" tIns="91425" rIns="91425" bIns="91425" anchor="t" anchorCtr="0">
            <a:noAutofit/>
          </a:bodyPr>
          <a:lstStyle/>
          <a:p>
            <a:pPr marL="139700" indent="0"/>
            <a:r>
              <a:rPr lang="en-US" sz="2800" dirty="0">
                <a:solidFill>
                  <a:srgbClr val="044257"/>
                </a:solidFill>
              </a:rPr>
              <a:t>Test 2 </a:t>
            </a:r>
          </a:p>
        </p:txBody>
      </p:sp>
      <p:sp>
        <p:nvSpPr>
          <p:cNvPr id="10" name="Google Shape;866;p43"/>
          <p:cNvSpPr txBox="1">
            <a:spLocks noGrp="1"/>
          </p:cNvSpPr>
          <p:nvPr>
            <p:ph type="subTitle" idx="2"/>
          </p:nvPr>
        </p:nvSpPr>
        <p:spPr>
          <a:xfrm>
            <a:off x="529500" y="3335791"/>
            <a:ext cx="1566000" cy="510540"/>
          </a:xfrm>
          <a:prstGeom prst="rect">
            <a:avLst/>
          </a:prstGeom>
        </p:spPr>
        <p:txBody>
          <a:bodyPr spcFirstLastPara="1" wrap="square" lIns="91425" tIns="91425" rIns="91425" bIns="91425" anchor="t" anchorCtr="0">
            <a:noAutofit/>
          </a:bodyPr>
          <a:lstStyle/>
          <a:p>
            <a:pPr marL="139700" indent="0"/>
            <a:r>
              <a:rPr lang="en-US" sz="2800" dirty="0">
                <a:solidFill>
                  <a:srgbClr val="044257"/>
                </a:solidFill>
              </a:rPr>
              <a:t>Result </a:t>
            </a:r>
          </a:p>
        </p:txBody>
      </p:sp>
      <p:cxnSp>
        <p:nvCxnSpPr>
          <p:cNvPr id="5" name="Curved Connector 4"/>
          <p:cNvCxnSpPr>
            <a:stCxn id="866" idx="3"/>
          </p:cNvCxnSpPr>
          <p:nvPr/>
        </p:nvCxnSpPr>
        <p:spPr>
          <a:xfrm>
            <a:off x="2011680" y="1620498"/>
            <a:ext cx="998219" cy="852555"/>
          </a:xfrm>
          <a:prstGeom prst="curvedConnector3">
            <a:avLst>
              <a:gd name="adj1" fmla="val 50000"/>
            </a:avLst>
          </a:prstGeom>
          <a:ln>
            <a:solidFill>
              <a:srgbClr val="04425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endCxn id="10" idx="3"/>
          </p:cNvCxnSpPr>
          <p:nvPr/>
        </p:nvCxnSpPr>
        <p:spPr>
          <a:xfrm rot="10800000">
            <a:off x="2095501" y="3591062"/>
            <a:ext cx="2918549" cy="1209539"/>
          </a:xfrm>
          <a:prstGeom prst="curvedConnector3">
            <a:avLst>
              <a:gd name="adj1" fmla="val 50000"/>
            </a:avLst>
          </a:prstGeom>
          <a:ln>
            <a:solidFill>
              <a:srgbClr val="04425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84" t="7787" r="238" b="5359"/>
          <a:stretch/>
        </p:blipFill>
        <p:spPr>
          <a:xfrm>
            <a:off x="3009899" y="1188719"/>
            <a:ext cx="5372101" cy="1394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049" y="2941320"/>
            <a:ext cx="1455331" cy="2072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8372725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3383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Tests and results (cont.…) </a:t>
            </a:r>
            <a:endParaRPr dirty="0"/>
          </a:p>
        </p:txBody>
      </p:sp>
      <p:sp>
        <p:nvSpPr>
          <p:cNvPr id="866" name="Google Shape;866;p43"/>
          <p:cNvSpPr txBox="1">
            <a:spLocks noGrp="1"/>
          </p:cNvSpPr>
          <p:nvPr>
            <p:ph type="subTitle" idx="2"/>
          </p:nvPr>
        </p:nvSpPr>
        <p:spPr>
          <a:xfrm>
            <a:off x="529500" y="1365228"/>
            <a:ext cx="1482180" cy="510540"/>
          </a:xfrm>
          <a:prstGeom prst="rect">
            <a:avLst/>
          </a:prstGeom>
        </p:spPr>
        <p:txBody>
          <a:bodyPr spcFirstLastPara="1" wrap="square" lIns="91425" tIns="91425" rIns="91425" bIns="91425" anchor="t" anchorCtr="0">
            <a:noAutofit/>
          </a:bodyPr>
          <a:lstStyle/>
          <a:p>
            <a:pPr marL="139700" indent="0"/>
            <a:r>
              <a:rPr lang="en-US" sz="2800" dirty="0">
                <a:solidFill>
                  <a:srgbClr val="044257"/>
                </a:solidFill>
              </a:rPr>
              <a:t>Test 3 </a:t>
            </a:r>
          </a:p>
        </p:txBody>
      </p:sp>
      <p:sp>
        <p:nvSpPr>
          <p:cNvPr id="10" name="Google Shape;866;p43"/>
          <p:cNvSpPr txBox="1">
            <a:spLocks noGrp="1"/>
          </p:cNvSpPr>
          <p:nvPr>
            <p:ph type="subTitle" idx="2"/>
          </p:nvPr>
        </p:nvSpPr>
        <p:spPr>
          <a:xfrm>
            <a:off x="529500" y="3335791"/>
            <a:ext cx="1566000" cy="510540"/>
          </a:xfrm>
          <a:prstGeom prst="rect">
            <a:avLst/>
          </a:prstGeom>
        </p:spPr>
        <p:txBody>
          <a:bodyPr spcFirstLastPara="1" wrap="square" lIns="91425" tIns="91425" rIns="91425" bIns="91425" anchor="t" anchorCtr="0">
            <a:noAutofit/>
          </a:bodyPr>
          <a:lstStyle/>
          <a:p>
            <a:pPr marL="139700" indent="0"/>
            <a:r>
              <a:rPr lang="en-US" sz="2800" dirty="0">
                <a:solidFill>
                  <a:srgbClr val="044257"/>
                </a:solidFill>
              </a:rPr>
              <a:t>Result </a:t>
            </a:r>
          </a:p>
        </p:txBody>
      </p:sp>
      <p:cxnSp>
        <p:nvCxnSpPr>
          <p:cNvPr id="5" name="Curved Connector 4"/>
          <p:cNvCxnSpPr>
            <a:stCxn id="866" idx="3"/>
          </p:cNvCxnSpPr>
          <p:nvPr/>
        </p:nvCxnSpPr>
        <p:spPr>
          <a:xfrm>
            <a:off x="2011680" y="1620498"/>
            <a:ext cx="998219" cy="852555"/>
          </a:xfrm>
          <a:prstGeom prst="curvedConnector3">
            <a:avLst>
              <a:gd name="adj1" fmla="val 50000"/>
            </a:avLst>
          </a:prstGeom>
          <a:ln>
            <a:solidFill>
              <a:srgbClr val="04425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6" idx="1"/>
            <a:endCxn id="10" idx="3"/>
          </p:cNvCxnSpPr>
          <p:nvPr/>
        </p:nvCxnSpPr>
        <p:spPr>
          <a:xfrm rot="10800000">
            <a:off x="2095501" y="3591062"/>
            <a:ext cx="1287869" cy="424679"/>
          </a:xfrm>
          <a:prstGeom prst="curvedConnector3">
            <a:avLst>
              <a:gd name="adj1" fmla="val 50000"/>
            </a:avLst>
          </a:prstGeom>
          <a:ln>
            <a:solidFill>
              <a:srgbClr val="04425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84" t="7787" r="238" b="5359"/>
          <a:stretch/>
        </p:blipFill>
        <p:spPr>
          <a:xfrm>
            <a:off x="3009899" y="1188719"/>
            <a:ext cx="5372101" cy="1394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3369" y="2979420"/>
            <a:ext cx="1455331" cy="2072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4974" y="3421381"/>
            <a:ext cx="3692231" cy="1533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Curved Connector 7"/>
          <p:cNvCxnSpPr>
            <a:stCxn id="2" idx="0"/>
            <a:endCxn id="6" idx="3"/>
          </p:cNvCxnSpPr>
          <p:nvPr/>
        </p:nvCxnSpPr>
        <p:spPr>
          <a:xfrm rot="16200000" flipH="1" flipV="1">
            <a:off x="5622715" y="2637365"/>
            <a:ext cx="594359" cy="2162390"/>
          </a:xfrm>
          <a:prstGeom prst="curvedConnector4">
            <a:avLst>
              <a:gd name="adj1" fmla="val -62821"/>
              <a:gd name="adj2" fmla="val 93039"/>
            </a:avLst>
          </a:prstGeom>
          <a:ln>
            <a:solidFill>
              <a:srgbClr val="04425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80794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Fertilizing </a:t>
            </a:r>
            <a:endParaRPr dirty="0"/>
          </a:p>
        </p:txBody>
      </p:sp>
      <p:sp>
        <p:nvSpPr>
          <p:cNvPr id="872" name="Google Shape;872;p44"/>
          <p:cNvSpPr txBox="1">
            <a:spLocks noGrp="1"/>
          </p:cNvSpPr>
          <p:nvPr>
            <p:ph type="subTitle" idx="1"/>
          </p:nvPr>
        </p:nvSpPr>
        <p:spPr>
          <a:xfrm>
            <a:off x="720000" y="1700275"/>
            <a:ext cx="4294800" cy="2721706"/>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2400" dirty="0"/>
              <a:t>What it is doing ?</a:t>
            </a:r>
          </a:p>
          <a:p>
            <a:pPr marL="0" indent="0">
              <a:buClr>
                <a:schemeClr val="dk1"/>
              </a:buClr>
              <a:buSzPts val="1100"/>
              <a:buNone/>
            </a:pPr>
            <a:endParaRPr lang="en-US" sz="1800" dirty="0"/>
          </a:p>
          <a:p>
            <a:pPr marL="0" indent="0">
              <a:buClr>
                <a:schemeClr val="dk1"/>
              </a:buClr>
              <a:buSzPts val="1100"/>
              <a:buNone/>
            </a:pPr>
            <a:r>
              <a:rPr lang="en-US" sz="1800" dirty="0"/>
              <a:t>This part is responsible for fertilizing the land to increase the quality of the yields and make the soil is good for these yields.</a:t>
            </a:r>
          </a:p>
        </p:txBody>
      </p:sp>
      <p:pic>
        <p:nvPicPr>
          <p:cNvPr id="3" name="Picture Placeholder 2"/>
          <p:cNvPicPr>
            <a:picLocks noGrp="1" noChangeAspect="1"/>
          </p:cNvPicPr>
          <p:nvPr>
            <p:ph type="pic" idx="2"/>
          </p:nvPr>
        </p:nvPicPr>
        <p:blipFill>
          <a:blip r:embed="rId3">
            <a:extLst>
              <a:ext uri="{28A0092B-C50C-407E-A947-70E740481C1C}">
                <a14:useLocalDpi xmlns:a14="http://schemas.microsoft.com/office/drawing/2010/main" val="0"/>
              </a:ext>
            </a:extLst>
          </a:blip>
          <a:srcRect l="29418" r="29418"/>
          <a:stretch>
            <a:fillRect/>
          </a:stretch>
        </p:blipFill>
        <p:spPr/>
      </p:pic>
    </p:spTree>
    <p:extLst>
      <p:ext uri="{BB962C8B-B14F-4D97-AF65-F5344CB8AC3E}">
        <p14:creationId xmlns:p14="http://schemas.microsoft.com/office/powerpoint/2010/main" val="423573239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a:t>omponents </a:t>
            </a:r>
            <a:endParaRPr dirty="0"/>
          </a:p>
        </p:txBody>
      </p:sp>
      <p:sp>
        <p:nvSpPr>
          <p:cNvPr id="969" name="Google Shape;969;p48"/>
          <p:cNvSpPr txBox="1">
            <a:spLocks noGrp="1"/>
          </p:cNvSpPr>
          <p:nvPr>
            <p:ph type="subTitle" idx="1"/>
          </p:nvPr>
        </p:nvSpPr>
        <p:spPr>
          <a:xfrm>
            <a:off x="127469" y="3487081"/>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This sensor give us the value of PH of the soil</a:t>
            </a:r>
            <a:endParaRPr dirty="0"/>
          </a:p>
        </p:txBody>
      </p:sp>
      <p:sp>
        <p:nvSpPr>
          <p:cNvPr id="970" name="Google Shape;970;p48"/>
          <p:cNvSpPr txBox="1">
            <a:spLocks noGrp="1"/>
          </p:cNvSpPr>
          <p:nvPr>
            <p:ph type="subTitle" idx="2"/>
          </p:nvPr>
        </p:nvSpPr>
        <p:spPr>
          <a:xfrm>
            <a:off x="5722200" y="3474863"/>
            <a:ext cx="2701800" cy="1070700"/>
          </a:xfrm>
          <a:prstGeom prst="rect">
            <a:avLst/>
          </a:prstGeom>
        </p:spPr>
        <p:txBody>
          <a:bodyPr spcFirstLastPara="1" wrap="square" lIns="91425" tIns="91425" rIns="91425" bIns="91425" anchor="t" anchorCtr="0">
            <a:noAutofit/>
          </a:bodyPr>
          <a:lstStyle/>
          <a:p>
            <a:pPr marL="0" indent="0" algn="ctr"/>
            <a:r>
              <a:rPr lang="en-US" dirty="0"/>
              <a:t>This pump turned on when PH value of the soil is lower than perfect PH value for crop</a:t>
            </a:r>
          </a:p>
          <a:p>
            <a:pPr marL="0" lvl="0" indent="0" algn="ctr"/>
            <a:r>
              <a:rPr lang="en-US" dirty="0"/>
              <a:t> </a:t>
            </a:r>
          </a:p>
        </p:txBody>
      </p:sp>
      <p:sp>
        <p:nvSpPr>
          <p:cNvPr id="971" name="Google Shape;971;p48"/>
          <p:cNvSpPr txBox="1">
            <a:spLocks noGrp="1"/>
          </p:cNvSpPr>
          <p:nvPr>
            <p:ph type="subTitle" idx="3"/>
          </p:nvPr>
        </p:nvSpPr>
        <p:spPr>
          <a:xfrm>
            <a:off x="2855551" y="3487081"/>
            <a:ext cx="2701800" cy="10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This pump turned on when PH value of the soil is greater than perfect PH value for crop</a:t>
            </a:r>
            <a:endParaRPr dirty="0"/>
          </a:p>
        </p:txBody>
      </p:sp>
      <p:sp>
        <p:nvSpPr>
          <p:cNvPr id="973" name="Google Shape;973;p48"/>
          <p:cNvSpPr txBox="1">
            <a:spLocks noGrp="1"/>
          </p:cNvSpPr>
          <p:nvPr>
            <p:ph type="subTitle" idx="5"/>
          </p:nvPr>
        </p:nvSpPr>
        <p:spPr>
          <a:xfrm>
            <a:off x="183285" y="3120129"/>
            <a:ext cx="27018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PH sensor</a:t>
            </a:r>
            <a:endParaRPr dirty="0"/>
          </a:p>
        </p:txBody>
      </p:sp>
      <p:sp>
        <p:nvSpPr>
          <p:cNvPr id="974" name="Google Shape;974;p48"/>
          <p:cNvSpPr txBox="1">
            <a:spLocks noGrp="1"/>
          </p:cNvSpPr>
          <p:nvPr>
            <p:ph type="subTitle" idx="6"/>
          </p:nvPr>
        </p:nvSpPr>
        <p:spPr>
          <a:xfrm>
            <a:off x="5610569" y="3080641"/>
            <a:ext cx="27018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Alkyl pump</a:t>
            </a:r>
            <a:endParaRPr dirty="0"/>
          </a:p>
        </p:txBody>
      </p:sp>
      <p:sp>
        <p:nvSpPr>
          <p:cNvPr id="975" name="Google Shape;975;p48"/>
          <p:cNvSpPr txBox="1">
            <a:spLocks noGrp="1"/>
          </p:cNvSpPr>
          <p:nvPr>
            <p:ph type="subTitle" idx="7"/>
          </p:nvPr>
        </p:nvSpPr>
        <p:spPr>
          <a:xfrm>
            <a:off x="2826344" y="3075269"/>
            <a:ext cx="27018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Acid pump </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5208" y="1749112"/>
            <a:ext cx="1643927" cy="1234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85" y="1812732"/>
            <a:ext cx="1573815" cy="1178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11281" b="21041"/>
          <a:stretch/>
        </p:blipFill>
        <p:spPr>
          <a:xfrm>
            <a:off x="3270931" y="1769432"/>
            <a:ext cx="1756446"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8134763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3383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 dirty="0"/>
              <a:t>ow this part works ?</a:t>
            </a:r>
            <a:endParaRPr dirty="0"/>
          </a:p>
        </p:txBody>
      </p:sp>
      <p:sp>
        <p:nvSpPr>
          <p:cNvPr id="866" name="Google Shape;866;p43"/>
          <p:cNvSpPr txBox="1">
            <a:spLocks noGrp="1"/>
          </p:cNvSpPr>
          <p:nvPr>
            <p:ph type="subTitle" idx="2"/>
          </p:nvPr>
        </p:nvSpPr>
        <p:spPr>
          <a:xfrm>
            <a:off x="464820" y="960120"/>
            <a:ext cx="7863840" cy="4084319"/>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dirty="0"/>
              <a:t>Every crop that you want to plant in your land have perfect value of PH for the soil which it will be planted in it .</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Some examples about that : </a:t>
            </a:r>
          </a:p>
          <a:p>
            <a:pPr marL="482600" indent="-342900" algn="just">
              <a:buFont typeface="+mj-lt"/>
              <a:buAutoNum type="arabicPeriod"/>
            </a:pPr>
            <a:r>
              <a:rPr lang="en-US" dirty="0"/>
              <a:t>Apple ---</a:t>
            </a:r>
            <a:r>
              <a:rPr lang="en-US" dirty="0">
                <a:sym typeface="Wingdings" panose="05000000000000000000" pitchFamily="2" charset="2"/>
              </a:rPr>
              <a:t> 3.5  </a:t>
            </a:r>
          </a:p>
          <a:p>
            <a:pPr marL="482600" indent="-342900" algn="just">
              <a:buFont typeface="+mj-lt"/>
              <a:buAutoNum type="arabicPeriod"/>
            </a:pPr>
            <a:r>
              <a:rPr lang="en-US" dirty="0">
                <a:sym typeface="Wingdings" panose="05000000000000000000" pitchFamily="2" charset="2"/>
              </a:rPr>
              <a:t>Rice -- 6-6.7 </a:t>
            </a:r>
          </a:p>
          <a:p>
            <a:pPr marL="482600" indent="-342900" algn="just">
              <a:buFont typeface="+mj-lt"/>
              <a:buAutoNum type="arabicPeriod"/>
            </a:pPr>
            <a:r>
              <a:rPr lang="en-US" dirty="0">
                <a:sym typeface="Wingdings" panose="05000000000000000000" pitchFamily="2" charset="2"/>
              </a:rPr>
              <a:t>tomato - 4.3 -4.9 </a:t>
            </a:r>
          </a:p>
          <a:p>
            <a:pPr marL="482600" indent="-342900" algn="just">
              <a:buFont typeface="+mj-lt"/>
              <a:buAutoNum type="arabicPeriod"/>
            </a:pPr>
            <a:r>
              <a:rPr lang="en-US" dirty="0">
                <a:sym typeface="Wingdings" panose="05000000000000000000" pitchFamily="2" charset="2"/>
              </a:rPr>
              <a:t>potato -5.4-5.9</a:t>
            </a:r>
          </a:p>
          <a:p>
            <a:pPr marL="482600" indent="-342900" algn="just">
              <a:buFont typeface="+mj-lt"/>
              <a:buAutoNum type="arabicPeriod"/>
            </a:pPr>
            <a:endParaRPr lang="en-US" dirty="0">
              <a:sym typeface="Wingdings" panose="05000000000000000000" pitchFamily="2" charset="2"/>
            </a:endParaRPr>
          </a:p>
          <a:p>
            <a:pPr marL="425450" indent="-285750" algn="just">
              <a:buFont typeface="Arial" panose="020B0604020202020204" pitchFamily="34" charset="0"/>
              <a:buChar char="•"/>
            </a:pPr>
            <a:r>
              <a:rPr lang="en-US" dirty="0">
                <a:sym typeface="Wingdings" panose="05000000000000000000" pitchFamily="2" charset="2"/>
              </a:rPr>
              <a:t>So according to these we have 2 pumps in our land one is for alkyl fertilizing material , another for acid fertilizing material .</a:t>
            </a:r>
          </a:p>
          <a:p>
            <a:pPr marL="425450" indent="-285750" algn="just">
              <a:buFont typeface="Arial" panose="020B0604020202020204" pitchFamily="34" charset="0"/>
              <a:buChar char="•"/>
            </a:pPr>
            <a:endParaRPr lang="en-US" dirty="0">
              <a:sym typeface="Wingdings" panose="05000000000000000000" pitchFamily="2" charset="2"/>
            </a:endParaRPr>
          </a:p>
          <a:p>
            <a:pPr marL="425450" indent="-285750" algn="just">
              <a:buFont typeface="Arial" panose="020B0604020202020204" pitchFamily="34" charset="0"/>
              <a:buChar char="•"/>
            </a:pPr>
            <a:r>
              <a:rPr lang="en-US" dirty="0">
                <a:sym typeface="Wingdings" panose="05000000000000000000" pitchFamily="2" charset="2"/>
              </a:rPr>
              <a:t>The purpose of these pump is make the PH value of the soil is very near to the perfect PH value for the crops .</a:t>
            </a:r>
          </a:p>
          <a:p>
            <a:pPr marL="139700" indent="0" algn="just"/>
            <a:endParaRPr lang="en-US" dirty="0"/>
          </a:p>
        </p:txBody>
      </p:sp>
    </p:spTree>
    <p:extLst>
      <p:ext uri="{BB962C8B-B14F-4D97-AF65-F5344CB8AC3E}">
        <p14:creationId xmlns:p14="http://schemas.microsoft.com/office/powerpoint/2010/main" val="221939616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camera</a:t>
            </a:r>
            <a:endParaRPr dirty="0"/>
          </a:p>
        </p:txBody>
      </p:sp>
      <p:sp>
        <p:nvSpPr>
          <p:cNvPr id="872" name="Google Shape;872;p44"/>
          <p:cNvSpPr txBox="1">
            <a:spLocks noGrp="1"/>
          </p:cNvSpPr>
          <p:nvPr>
            <p:ph type="subTitle" idx="1"/>
          </p:nvPr>
        </p:nvSpPr>
        <p:spPr>
          <a:xfrm>
            <a:off x="720000" y="1273554"/>
            <a:ext cx="4294800" cy="3176525"/>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2400" dirty="0"/>
              <a:t>About this part?</a:t>
            </a:r>
          </a:p>
          <a:p>
            <a:pPr marL="0" indent="0" algn="just">
              <a:buClr>
                <a:schemeClr val="dk1"/>
              </a:buClr>
              <a:buSzPts val="1100"/>
              <a:buNone/>
            </a:pPr>
            <a:endParaRPr lang="en-US" sz="1800" dirty="0"/>
          </a:p>
          <a:p>
            <a:pPr marL="0" indent="0" algn="just">
              <a:buClr>
                <a:schemeClr val="dk1"/>
              </a:buClr>
              <a:buSzPts val="1100"/>
              <a:buNone/>
            </a:pPr>
            <a:r>
              <a:rPr lang="en-US" sz="1800" dirty="0"/>
              <a:t>In this part we use a camera that is connected wirily with the main components which is raspberry pi , this camera talk some images for our crops in the lands , then sends these photos to AI model to deal with them and do its purpose</a:t>
            </a:r>
          </a:p>
        </p:txBody>
      </p:sp>
      <p:pic>
        <p:nvPicPr>
          <p:cNvPr id="4" name="Picture Placeholder 3"/>
          <p:cNvPicPr>
            <a:picLocks noGrp="1" noChangeAspect="1"/>
          </p:cNvPicPr>
          <p:nvPr>
            <p:ph type="pic" idx="2"/>
          </p:nvPr>
        </p:nvPicPr>
        <p:blipFill rotWithShape="1">
          <a:blip r:embed="rId3">
            <a:extLst>
              <a:ext uri="{28A0092B-C50C-407E-A947-70E740481C1C}">
                <a14:useLocalDpi xmlns:a14="http://schemas.microsoft.com/office/drawing/2010/main" val="0"/>
              </a:ext>
            </a:extLst>
          </a:blip>
          <a:srcRect l="42758" t="1342" r="12216" b="-1342"/>
          <a:stretch/>
        </p:blipFill>
        <p:spPr/>
      </p:pic>
    </p:spTree>
    <p:extLst>
      <p:ext uri="{BB962C8B-B14F-4D97-AF65-F5344CB8AC3E}">
        <p14:creationId xmlns:p14="http://schemas.microsoft.com/office/powerpoint/2010/main" val="118815977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3383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Working algorithm of camera </a:t>
            </a:r>
            <a:endParaRPr dirty="0"/>
          </a:p>
        </p:txBody>
      </p:sp>
      <p:sp>
        <p:nvSpPr>
          <p:cNvPr id="866" name="Google Shape;866;p43"/>
          <p:cNvSpPr txBox="1">
            <a:spLocks noGrp="1"/>
          </p:cNvSpPr>
          <p:nvPr>
            <p:ph type="subTitle" idx="2"/>
          </p:nvPr>
        </p:nvSpPr>
        <p:spPr>
          <a:xfrm>
            <a:off x="464820" y="1166259"/>
            <a:ext cx="4279900" cy="4084319"/>
          </a:xfrm>
          <a:prstGeom prst="rect">
            <a:avLst/>
          </a:prstGeom>
        </p:spPr>
        <p:txBody>
          <a:bodyPr spcFirstLastPara="1" wrap="square" lIns="91425" tIns="91425" rIns="91425" bIns="91425" anchor="t" anchorCtr="0">
            <a:noAutofit/>
          </a:bodyPr>
          <a:lstStyle/>
          <a:p>
            <a:pPr marL="139700" indent="0" algn="just"/>
            <a:r>
              <a:rPr lang="en-US" sz="1800" dirty="0"/>
              <a:t>According to our algorithm , this camera take images every 30 minutes (this time is random only for testing), also this camera is also should be connected to a mobile application with the whole system , so you can take and see some images about your land every time you want that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872" y="1179774"/>
            <a:ext cx="4012928" cy="3726290"/>
          </a:xfrm>
          <a:prstGeom prst="rect">
            <a:avLst/>
          </a:prstGeom>
        </p:spPr>
      </p:pic>
    </p:spTree>
    <p:extLst>
      <p:ext uri="{BB962C8B-B14F-4D97-AF65-F5344CB8AC3E}">
        <p14:creationId xmlns:p14="http://schemas.microsoft.com/office/powerpoint/2010/main" val="223994667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2" name="Google Shape;1042;p51"/>
          <p:cNvSpPr txBox="1">
            <a:spLocks noGrp="1"/>
          </p:cNvSpPr>
          <p:nvPr>
            <p:ph type="title"/>
          </p:nvPr>
        </p:nvSpPr>
        <p:spPr>
          <a:xfrm>
            <a:off x="673700" y="445025"/>
            <a:ext cx="7704000" cy="572700"/>
          </a:xfrm>
          <a:prstGeom prst="rect">
            <a:avLst/>
          </a:prstGeom>
        </p:spPr>
        <p:txBody>
          <a:bodyPr spcFirstLastPara="1" wrap="square" lIns="91425" tIns="91425" rIns="91425" bIns="91425" anchor="t" anchorCtr="0">
            <a:noAutofit/>
          </a:bodyPr>
          <a:lstStyle/>
          <a:p>
            <a:pPr lvl="0"/>
            <a:r>
              <a:rPr lang="en-US" sz="3200" dirty="0"/>
              <a:t>How system get and send data ?</a:t>
            </a:r>
            <a:endParaRPr sz="3200" dirty="0"/>
          </a:p>
        </p:txBody>
      </p:sp>
      <p:sp>
        <p:nvSpPr>
          <p:cNvPr id="22" name="Rounded Rectangle 21"/>
          <p:cNvSpPr/>
          <p:nvPr/>
        </p:nvSpPr>
        <p:spPr>
          <a:xfrm>
            <a:off x="1009375" y="1632030"/>
            <a:ext cx="2567211" cy="1226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009376" y="1990853"/>
            <a:ext cx="2567210" cy="400110"/>
          </a:xfrm>
          <a:prstGeom prst="rect">
            <a:avLst/>
          </a:prstGeom>
          <a:noFill/>
        </p:spPr>
        <p:txBody>
          <a:bodyPr wrap="square" rtlCol="0">
            <a:spAutoFit/>
          </a:bodyPr>
          <a:lstStyle/>
          <a:p>
            <a:pPr algn="ctr"/>
            <a:r>
              <a:rPr lang="en-US" sz="2000" dirty="0">
                <a:solidFill>
                  <a:srgbClr val="044257"/>
                </a:solidFill>
              </a:rPr>
              <a:t>Embedded system</a:t>
            </a:r>
          </a:p>
        </p:txBody>
      </p:sp>
      <p:sp>
        <p:nvSpPr>
          <p:cNvPr id="37" name="Rounded Rectangle 36"/>
          <p:cNvSpPr/>
          <p:nvPr/>
        </p:nvSpPr>
        <p:spPr>
          <a:xfrm>
            <a:off x="1009374" y="3217770"/>
            <a:ext cx="2567211" cy="1226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009375" y="3576593"/>
            <a:ext cx="2567210" cy="400110"/>
          </a:xfrm>
          <a:prstGeom prst="rect">
            <a:avLst/>
          </a:prstGeom>
          <a:noFill/>
        </p:spPr>
        <p:txBody>
          <a:bodyPr wrap="square" rtlCol="0">
            <a:spAutoFit/>
          </a:bodyPr>
          <a:lstStyle/>
          <a:p>
            <a:pPr algn="ctr"/>
            <a:r>
              <a:rPr lang="en-US" sz="2000" dirty="0">
                <a:solidFill>
                  <a:srgbClr val="044257"/>
                </a:solidFill>
              </a:rPr>
              <a:t>Server </a:t>
            </a:r>
          </a:p>
        </p:txBody>
      </p:sp>
      <p:sp>
        <p:nvSpPr>
          <p:cNvPr id="39" name="Rounded Rectangle 38"/>
          <p:cNvSpPr/>
          <p:nvPr/>
        </p:nvSpPr>
        <p:spPr>
          <a:xfrm>
            <a:off x="4854098" y="2245488"/>
            <a:ext cx="2567211" cy="1226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854099" y="2604311"/>
            <a:ext cx="2567210" cy="400110"/>
          </a:xfrm>
          <a:prstGeom prst="rect">
            <a:avLst/>
          </a:prstGeom>
          <a:noFill/>
        </p:spPr>
        <p:txBody>
          <a:bodyPr wrap="square" rtlCol="0">
            <a:spAutoFit/>
          </a:bodyPr>
          <a:lstStyle/>
          <a:p>
            <a:pPr algn="ctr"/>
            <a:r>
              <a:rPr lang="en-US" sz="2000" dirty="0">
                <a:solidFill>
                  <a:srgbClr val="044257"/>
                </a:solidFill>
              </a:rPr>
              <a:t>API</a:t>
            </a:r>
          </a:p>
        </p:txBody>
      </p:sp>
      <p:cxnSp>
        <p:nvCxnSpPr>
          <p:cNvPr id="25" name="Curved Connector 24"/>
          <p:cNvCxnSpPr/>
          <p:nvPr/>
        </p:nvCxnSpPr>
        <p:spPr>
          <a:xfrm>
            <a:off x="3576585" y="1886673"/>
            <a:ext cx="1277512" cy="558874"/>
          </a:xfrm>
          <a:prstGeom prst="curvedConnector3">
            <a:avLst>
              <a:gd name="adj1" fmla="val 50000"/>
            </a:avLst>
          </a:prstGeom>
          <a:ln>
            <a:solidFill>
              <a:srgbClr val="04425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38" idx="3"/>
          </p:cNvCxnSpPr>
          <p:nvPr/>
        </p:nvCxnSpPr>
        <p:spPr>
          <a:xfrm flipV="1">
            <a:off x="3576585" y="3363244"/>
            <a:ext cx="1277512" cy="413404"/>
          </a:xfrm>
          <a:prstGeom prst="curvedConnector3">
            <a:avLst>
              <a:gd name="adj1" fmla="val 50000"/>
            </a:avLst>
          </a:prstGeom>
          <a:ln>
            <a:solidFill>
              <a:srgbClr val="04425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58103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1"/>
          <p:cNvSpPr txBox="1">
            <a:spLocks noGrp="1"/>
          </p:cNvSpPr>
          <p:nvPr>
            <p:ph type="title"/>
          </p:nvPr>
        </p:nvSpPr>
        <p:spPr>
          <a:xfrm>
            <a:off x="3564338" y="1267111"/>
            <a:ext cx="4746900" cy="8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50" name="Google Shape;850;p41"/>
          <p:cNvSpPr txBox="1">
            <a:spLocks noGrp="1"/>
          </p:cNvSpPr>
          <p:nvPr>
            <p:ph type="subTitle" idx="1"/>
          </p:nvPr>
        </p:nvSpPr>
        <p:spPr>
          <a:xfrm>
            <a:off x="3564338" y="2125289"/>
            <a:ext cx="4746900" cy="1751100"/>
          </a:xfrm>
          <a:prstGeom prst="rect">
            <a:avLst/>
          </a:prstGeom>
        </p:spPr>
        <p:txBody>
          <a:bodyPr spcFirstLastPara="1" wrap="square" lIns="91425" tIns="91425" rIns="91425" bIns="91425" anchor="t" anchorCtr="0">
            <a:noAutofit/>
          </a:bodyPr>
          <a:lstStyle/>
          <a:p>
            <a:pPr marL="285750" indent="-285750">
              <a:lnSpc>
                <a:spcPct val="114999"/>
              </a:lnSpc>
              <a:buFont typeface="Arial" panose="020B0604020202020204" pitchFamily="34" charset="0"/>
              <a:buChar char="•"/>
            </a:pPr>
            <a:r>
              <a:rPr lang="en"/>
              <a:t>Problem Definition</a:t>
            </a:r>
          </a:p>
          <a:p>
            <a:pPr marL="285750" indent="-285750">
              <a:lnSpc>
                <a:spcPct val="114999"/>
              </a:lnSpc>
              <a:buFont typeface="Arial" panose="020B0604020202020204" pitchFamily="34" charset="0"/>
              <a:buChar char="•"/>
            </a:pPr>
            <a:r>
              <a:rPr lang="en"/>
              <a:t>Suggested Solution</a:t>
            </a:r>
          </a:p>
          <a:p>
            <a:pPr marL="285750" indent="-285750">
              <a:lnSpc>
                <a:spcPct val="114999"/>
              </a:lnSpc>
              <a:buFont typeface="Arial" panose="020B0604020202020204" pitchFamily="34" charset="0"/>
              <a:buChar char="•"/>
            </a:pPr>
            <a:r>
              <a:rPr lang="en"/>
              <a:t>Related work</a:t>
            </a:r>
          </a:p>
          <a:p>
            <a:pPr marL="285750" indent="-285750">
              <a:lnSpc>
                <a:spcPct val="114999"/>
              </a:lnSpc>
              <a:buFont typeface="Arial" panose="020B0604020202020204" pitchFamily="34" charset="0"/>
              <a:buChar char="•"/>
            </a:pPr>
            <a:r>
              <a:rPr lang="en-US"/>
              <a:t>Recent Technologies​</a:t>
            </a:r>
            <a:endParaRPr lang="en"/>
          </a:p>
        </p:txBody>
      </p:sp>
      <p:pic>
        <p:nvPicPr>
          <p:cNvPr id="851" name="Google Shape;851;p41"/>
          <p:cNvPicPr preferRelativeResize="0">
            <a:picLocks noGrp="1"/>
          </p:cNvPicPr>
          <p:nvPr>
            <p:ph type="pic" idx="2"/>
          </p:nvPr>
        </p:nvPicPr>
        <p:blipFill rotWithShape="1">
          <a:blip r:embed="rId3">
            <a:alphaModFix/>
          </a:blip>
          <a:srcRect r="34115"/>
          <a:stretch/>
        </p:blipFill>
        <p:spPr>
          <a:xfrm>
            <a:off x="832763" y="808050"/>
            <a:ext cx="2324100" cy="3527400"/>
          </a:xfrm>
          <a:prstGeom prst="roundRect">
            <a:avLst>
              <a:gd name="adj" fmla="val 50000"/>
            </a:avLst>
          </a:prstGeom>
        </p:spPr>
      </p:pic>
    </p:spTree>
    <p:extLst>
      <p:ext uri="{BB962C8B-B14F-4D97-AF65-F5344CB8AC3E}">
        <p14:creationId xmlns:p14="http://schemas.microsoft.com/office/powerpoint/2010/main" val="307456466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2" name="Google Shape;1042;p51"/>
          <p:cNvSpPr txBox="1">
            <a:spLocks noGrp="1"/>
          </p:cNvSpPr>
          <p:nvPr>
            <p:ph type="title"/>
          </p:nvPr>
        </p:nvSpPr>
        <p:spPr>
          <a:xfrm>
            <a:off x="673700" y="445025"/>
            <a:ext cx="7704000" cy="572700"/>
          </a:xfrm>
          <a:prstGeom prst="rect">
            <a:avLst/>
          </a:prstGeom>
        </p:spPr>
        <p:txBody>
          <a:bodyPr spcFirstLastPara="1" wrap="square" lIns="91425" tIns="91425" rIns="91425" bIns="91425" anchor="t" anchorCtr="0">
            <a:noAutofit/>
          </a:bodyPr>
          <a:lstStyle/>
          <a:p>
            <a:pPr lvl="0"/>
            <a:r>
              <a:rPr lang="en-US" sz="3200" dirty="0"/>
              <a:t>Conclusion </a:t>
            </a:r>
            <a:endParaRPr sz="3200" dirty="0"/>
          </a:p>
        </p:txBody>
      </p:sp>
      <p:sp>
        <p:nvSpPr>
          <p:cNvPr id="1043" name="Google Shape;1043;p51"/>
          <p:cNvSpPr txBox="1">
            <a:spLocks noGrp="1"/>
          </p:cNvSpPr>
          <p:nvPr>
            <p:ph type="subTitle" idx="1"/>
          </p:nvPr>
        </p:nvSpPr>
        <p:spPr>
          <a:xfrm>
            <a:off x="720000" y="1111170"/>
            <a:ext cx="7704000" cy="369232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a:t>As you see this system is a good system to begin with precision agriculture , but also it may have some improvements in the future may on part of the system like fertilizer that it may be add some features to it to make it more efficient , also we can made some improvements on camera to be may on drone ,</a:t>
            </a:r>
          </a:p>
          <a:p>
            <a:pPr marL="285750" lvl="0" indent="-285750" algn="l" rtl="0">
              <a:spcBef>
                <a:spcPts val="0"/>
              </a:spcBef>
              <a:spcAft>
                <a:spcPts val="0"/>
              </a:spcAft>
              <a:buFont typeface="Arial" panose="020B0604020202020204" pitchFamily="34" charset="0"/>
              <a:buChar char="•"/>
            </a:pPr>
            <a:r>
              <a:rPr lang="en-US" sz="1800" dirty="0"/>
              <a:t>We have more and more improvements that we can do it to this system but it cost more effort , more time and more money .</a:t>
            </a:r>
            <a:endParaRPr sz="1800" dirty="0"/>
          </a:p>
        </p:txBody>
      </p:sp>
    </p:spTree>
    <p:extLst>
      <p:ext uri="{BB962C8B-B14F-4D97-AF65-F5344CB8AC3E}">
        <p14:creationId xmlns:p14="http://schemas.microsoft.com/office/powerpoint/2010/main" val="363579523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9"/>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p>
            <a:pPr lvl="0"/>
            <a:r>
              <a:rPr lang="en-US" dirty="0">
                <a:solidFill>
                  <a:srgbClr val="044257"/>
                </a:solidFill>
              </a:rPr>
              <a:t>Front-end</a:t>
            </a:r>
            <a:br>
              <a:rPr lang="en-US" dirty="0">
                <a:solidFill>
                  <a:srgbClr val="044257"/>
                </a:solidFill>
              </a:rPr>
            </a:br>
            <a:r>
              <a:rPr lang="en-US" dirty="0">
                <a:solidFill>
                  <a:srgbClr val="044257"/>
                </a:solidFill>
              </a:rPr>
              <a:t>Development</a:t>
            </a:r>
            <a:endParaRPr dirty="0"/>
          </a:p>
        </p:txBody>
      </p:sp>
      <p:sp>
        <p:nvSpPr>
          <p:cNvPr id="1014" name="Google Shape;1014;p49"/>
          <p:cNvSpPr txBox="1">
            <a:spLocks noGrp="1"/>
          </p:cNvSpPr>
          <p:nvPr>
            <p:ph type="title" idx="2"/>
          </p:nvPr>
        </p:nvSpPr>
        <p:spPr>
          <a:xfrm>
            <a:off x="3007763" y="982525"/>
            <a:ext cx="1774500" cy="101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a:t>
            </a:r>
            <a:endParaRPr dirty="0"/>
          </a:p>
        </p:txBody>
      </p:sp>
      <p:pic>
        <p:nvPicPr>
          <p:cNvPr id="6" name="Picture Placeholder 5"/>
          <p:cNvPicPr>
            <a:picLocks noChangeAspect="1"/>
          </p:cNvPicPr>
          <p:nvPr/>
        </p:nvPicPr>
        <p:blipFill>
          <a:blip r:embed="rId3">
            <a:extLst>
              <a:ext uri="{28A0092B-C50C-407E-A947-70E740481C1C}">
                <a14:useLocalDpi xmlns:a14="http://schemas.microsoft.com/office/drawing/2010/main" val="0"/>
              </a:ext>
            </a:extLst>
          </a:blip>
          <a:srcRect l="32107" r="32107"/>
          <a:stretch>
            <a:fillRect/>
          </a:stretch>
        </p:blipFill>
        <p:spPr>
          <a:xfrm>
            <a:off x="5480138" y="619050"/>
            <a:ext cx="2484600" cy="3905400"/>
          </a:xfrm>
          <a:prstGeom prst="roundRect">
            <a:avLst>
              <a:gd name="adj" fmla="val 16667"/>
            </a:avLst>
          </a:prstGeom>
          <a:noFill/>
          <a:ln>
            <a:noFill/>
          </a:ln>
        </p:spPr>
      </p:pic>
    </p:spTree>
    <p:extLst>
      <p:ext uri="{BB962C8B-B14F-4D97-AF65-F5344CB8AC3E}">
        <p14:creationId xmlns:p14="http://schemas.microsoft.com/office/powerpoint/2010/main" val="1473669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4"/>
                                        </p:tgtEl>
                                        <p:attrNameLst>
                                          <p:attrName>style.visibility</p:attrName>
                                        </p:attrNameLst>
                                      </p:cBhvr>
                                      <p:to>
                                        <p:strVal val="visible"/>
                                      </p:to>
                                    </p:set>
                                    <p:animEffect transition="in" filter="fade">
                                      <p:cBhvr>
                                        <p:cTn id="7" dur="500"/>
                                        <p:tgtEl>
                                          <p:spTgt spid="10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3"/>
                                        </p:tgtEl>
                                        <p:attrNameLst>
                                          <p:attrName>style.visibility</p:attrName>
                                        </p:attrNameLst>
                                      </p:cBhvr>
                                      <p:to>
                                        <p:strVal val="visible"/>
                                      </p:to>
                                    </p:set>
                                    <p:animEffect transition="in" filter="fade">
                                      <p:cBhvr>
                                        <p:cTn id="12"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 grpId="0"/>
      <p:bldP spid="10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54"/>
          <p:cNvSpPr txBox="1">
            <a:spLocks noGrp="1"/>
          </p:cNvSpPr>
          <p:nvPr>
            <p:ph type="subTitle" idx="1"/>
          </p:nvPr>
        </p:nvSpPr>
        <p:spPr>
          <a:xfrm>
            <a:off x="767024" y="509628"/>
            <a:ext cx="7601472" cy="59684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600" dirty="0">
                <a:solidFill>
                  <a:srgbClr val="044257"/>
                </a:solidFill>
                <a:effectLst>
                  <a:outerShdw blurRad="38100" dist="38100" dir="2700000" algn="tl">
                    <a:srgbClr val="000000">
                      <a:alpha val="43137"/>
                    </a:srgbClr>
                  </a:outerShdw>
                </a:effectLst>
              </a:rPr>
              <a:t>About front-end of the website </a:t>
            </a:r>
            <a:endParaRPr sz="3600" dirty="0">
              <a:solidFill>
                <a:srgbClr val="044257"/>
              </a:solidFill>
              <a:effectLst>
                <a:outerShdw blurRad="38100" dist="38100" dir="2700000" algn="tl">
                  <a:srgbClr val="000000">
                    <a:alpha val="43137"/>
                  </a:srgbClr>
                </a:outerShdw>
              </a:effectLst>
            </a:endParaRPr>
          </a:p>
        </p:txBody>
      </p:sp>
      <p:sp>
        <p:nvSpPr>
          <p:cNvPr id="10" name="TextBox 9"/>
          <p:cNvSpPr txBox="1"/>
          <p:nvPr/>
        </p:nvSpPr>
        <p:spPr>
          <a:xfrm>
            <a:off x="767024" y="1342663"/>
            <a:ext cx="7462576" cy="2554545"/>
          </a:xfrm>
          <a:prstGeom prst="rect">
            <a:avLst/>
          </a:prstGeom>
          <a:noFill/>
        </p:spPr>
        <p:txBody>
          <a:bodyPr wrap="square" rtlCol="0">
            <a:spAutoFit/>
          </a:bodyPr>
          <a:lstStyle/>
          <a:p>
            <a:pPr algn="just"/>
            <a:r>
              <a:rPr lang="en-US" sz="2000" dirty="0"/>
              <a:t>The front end of a precision agriculture website is the user interface that displays data and provides interactive tools for farmers to manage their agricultural operations. It includes features such as mapping tools, data visualization components, and crop management tools that allow farmers to make informed decisions about their operations. The front end can help farmers optimize their farming practices and increase yields by providing a user-friendly interface and powerful data visualization tools.</a:t>
            </a:r>
          </a:p>
        </p:txBody>
      </p:sp>
    </p:spTree>
    <p:extLst>
      <p:ext uri="{BB962C8B-B14F-4D97-AF65-F5344CB8AC3E}">
        <p14:creationId xmlns:p14="http://schemas.microsoft.com/office/powerpoint/2010/main" val="953315559"/>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Technologies used</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308" y="1487967"/>
            <a:ext cx="937982" cy="93798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045" y="3478096"/>
            <a:ext cx="2373130" cy="48204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865" y="3066763"/>
            <a:ext cx="1304709" cy="130470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1413" y="1487967"/>
            <a:ext cx="888012" cy="88801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1500" y="1511271"/>
            <a:ext cx="910590" cy="910590"/>
          </a:xfrm>
          <a:prstGeom prst="rect">
            <a:avLst/>
          </a:prstGeom>
        </p:spPr>
      </p:pic>
    </p:spTree>
    <p:extLst>
      <p:ext uri="{BB962C8B-B14F-4D97-AF65-F5344CB8AC3E}">
        <p14:creationId xmlns:p14="http://schemas.microsoft.com/office/powerpoint/2010/main" val="1917032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5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ebsite components</a:t>
            </a:r>
            <a:endParaRPr dirty="0"/>
          </a:p>
        </p:txBody>
      </p:sp>
      <p:sp>
        <p:nvSpPr>
          <p:cNvPr id="837" name="Google Shape;837;p40"/>
          <p:cNvSpPr txBox="1">
            <a:spLocks noGrp="1"/>
          </p:cNvSpPr>
          <p:nvPr>
            <p:ph type="title" idx="5"/>
          </p:nvPr>
        </p:nvSpPr>
        <p:spPr>
          <a:xfrm>
            <a:off x="720034" y="1353500"/>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838" name="Google Shape;838;p40"/>
          <p:cNvSpPr txBox="1">
            <a:spLocks noGrp="1"/>
          </p:cNvSpPr>
          <p:nvPr>
            <p:ph type="title" idx="6"/>
          </p:nvPr>
        </p:nvSpPr>
        <p:spPr>
          <a:xfrm>
            <a:off x="720034" y="3086175"/>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839" name="Google Shape;839;p40"/>
          <p:cNvSpPr txBox="1">
            <a:spLocks noGrp="1"/>
          </p:cNvSpPr>
          <p:nvPr>
            <p:ph type="title" idx="7"/>
          </p:nvPr>
        </p:nvSpPr>
        <p:spPr>
          <a:xfrm>
            <a:off x="4288608" y="1353500"/>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840" name="Google Shape;840;p40"/>
          <p:cNvSpPr txBox="1">
            <a:spLocks noGrp="1"/>
          </p:cNvSpPr>
          <p:nvPr>
            <p:ph type="title" idx="8"/>
          </p:nvPr>
        </p:nvSpPr>
        <p:spPr>
          <a:xfrm>
            <a:off x="3502488" y="3025287"/>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841" name="Google Shape;841;p40"/>
          <p:cNvSpPr txBox="1">
            <a:spLocks noGrp="1"/>
          </p:cNvSpPr>
          <p:nvPr>
            <p:ph type="subTitle" idx="9"/>
          </p:nvPr>
        </p:nvSpPr>
        <p:spPr>
          <a:xfrm>
            <a:off x="719988" y="1724900"/>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a:t>
            </a:r>
            <a:r>
              <a:rPr lang="en" dirty="0"/>
              <a:t>anding page</a:t>
            </a:r>
            <a:endParaRPr dirty="0"/>
          </a:p>
        </p:txBody>
      </p:sp>
      <p:sp>
        <p:nvSpPr>
          <p:cNvPr id="842" name="Google Shape;842;p40"/>
          <p:cNvSpPr txBox="1">
            <a:spLocks noGrp="1"/>
          </p:cNvSpPr>
          <p:nvPr>
            <p:ph type="subTitle" idx="13"/>
          </p:nvPr>
        </p:nvSpPr>
        <p:spPr>
          <a:xfrm>
            <a:off x="4288608" y="2060400"/>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a:t>
            </a:r>
            <a:r>
              <a:rPr lang="en" dirty="0"/>
              <a:t>uthentication</a:t>
            </a:r>
          </a:p>
          <a:p>
            <a:pPr marL="0" lvl="0" indent="0" algn="l" rtl="0">
              <a:spcBef>
                <a:spcPts val="0"/>
              </a:spcBef>
              <a:spcAft>
                <a:spcPts val="0"/>
              </a:spcAft>
              <a:buNone/>
            </a:pPr>
            <a:endParaRPr dirty="0"/>
          </a:p>
        </p:txBody>
      </p:sp>
      <p:sp>
        <p:nvSpPr>
          <p:cNvPr id="843" name="Google Shape;843;p40"/>
          <p:cNvSpPr txBox="1">
            <a:spLocks noGrp="1"/>
          </p:cNvSpPr>
          <p:nvPr>
            <p:ph type="subTitle" idx="14"/>
          </p:nvPr>
        </p:nvSpPr>
        <p:spPr>
          <a:xfrm>
            <a:off x="719988" y="3457572"/>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a:t>
            </a:r>
            <a:r>
              <a:rPr lang="en" dirty="0"/>
              <a:t>eadings</a:t>
            </a:r>
            <a:endParaRPr dirty="0"/>
          </a:p>
        </p:txBody>
      </p:sp>
      <p:sp>
        <p:nvSpPr>
          <p:cNvPr id="844" name="Google Shape;844;p40"/>
          <p:cNvSpPr txBox="1">
            <a:spLocks noGrp="1"/>
          </p:cNvSpPr>
          <p:nvPr>
            <p:ph type="subTitle" idx="15"/>
          </p:nvPr>
        </p:nvSpPr>
        <p:spPr>
          <a:xfrm>
            <a:off x="3456745" y="3433887"/>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t>
            </a:r>
            <a:r>
              <a:rPr lang="en" dirty="0"/>
              <a:t>aps </a:t>
            </a:r>
            <a:endParaRPr dirty="0"/>
          </a:p>
        </p:txBody>
      </p:sp>
      <p:sp>
        <p:nvSpPr>
          <p:cNvPr id="19" name="Google Shape;840;p40"/>
          <p:cNvSpPr txBox="1">
            <a:spLocks/>
          </p:cNvSpPr>
          <p:nvPr/>
        </p:nvSpPr>
        <p:spPr>
          <a:xfrm>
            <a:off x="5803728" y="3086175"/>
            <a:ext cx="27825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Mulish"/>
              <a:buNone/>
              <a:defRPr sz="3000" b="1" i="0" u="none" strike="noStrike" cap="none">
                <a:solidFill>
                  <a:schemeClr val="dk2"/>
                </a:solidFill>
                <a:latin typeface="Mulish"/>
                <a:ea typeface="Mulish"/>
                <a:cs typeface="Mulish"/>
                <a:sym typeface="Mulish"/>
              </a:defRPr>
            </a:lvl1pPr>
            <a:lvl2pPr marR="0" lvl="1" algn="l" rtl="0">
              <a:lnSpc>
                <a:spcPct val="100000"/>
              </a:lnSpc>
              <a:spcBef>
                <a:spcPts val="0"/>
              </a:spcBef>
              <a:spcAft>
                <a:spcPts val="0"/>
              </a:spcAft>
              <a:buClr>
                <a:schemeClr val="dk2"/>
              </a:buClr>
              <a:buSzPts val="3000"/>
              <a:buFont typeface="Mulish"/>
              <a:buNone/>
              <a:defRPr sz="3000" b="1" i="0" u="none" strike="noStrike" cap="none">
                <a:solidFill>
                  <a:schemeClr val="dk2"/>
                </a:solidFill>
                <a:latin typeface="Mulish"/>
                <a:ea typeface="Mulish"/>
                <a:cs typeface="Mulish"/>
                <a:sym typeface="Mulish"/>
              </a:defRPr>
            </a:lvl2pPr>
            <a:lvl3pPr marR="0" lvl="2" algn="l" rtl="0">
              <a:lnSpc>
                <a:spcPct val="100000"/>
              </a:lnSpc>
              <a:spcBef>
                <a:spcPts val="0"/>
              </a:spcBef>
              <a:spcAft>
                <a:spcPts val="0"/>
              </a:spcAft>
              <a:buClr>
                <a:schemeClr val="dk2"/>
              </a:buClr>
              <a:buSzPts val="3000"/>
              <a:buFont typeface="Mulish"/>
              <a:buNone/>
              <a:defRPr sz="3000" b="1" i="0" u="none" strike="noStrike" cap="none">
                <a:solidFill>
                  <a:schemeClr val="dk2"/>
                </a:solidFill>
                <a:latin typeface="Mulish"/>
                <a:ea typeface="Mulish"/>
                <a:cs typeface="Mulish"/>
                <a:sym typeface="Mulish"/>
              </a:defRPr>
            </a:lvl3pPr>
            <a:lvl4pPr marR="0" lvl="3" algn="l" rtl="0">
              <a:lnSpc>
                <a:spcPct val="100000"/>
              </a:lnSpc>
              <a:spcBef>
                <a:spcPts val="0"/>
              </a:spcBef>
              <a:spcAft>
                <a:spcPts val="0"/>
              </a:spcAft>
              <a:buClr>
                <a:schemeClr val="dk2"/>
              </a:buClr>
              <a:buSzPts val="3000"/>
              <a:buFont typeface="Mulish"/>
              <a:buNone/>
              <a:defRPr sz="3000" b="1" i="0" u="none" strike="noStrike" cap="none">
                <a:solidFill>
                  <a:schemeClr val="dk2"/>
                </a:solidFill>
                <a:latin typeface="Mulish"/>
                <a:ea typeface="Mulish"/>
                <a:cs typeface="Mulish"/>
                <a:sym typeface="Mulish"/>
              </a:defRPr>
            </a:lvl4pPr>
            <a:lvl5pPr marR="0" lvl="4" algn="l" rtl="0">
              <a:lnSpc>
                <a:spcPct val="100000"/>
              </a:lnSpc>
              <a:spcBef>
                <a:spcPts val="0"/>
              </a:spcBef>
              <a:spcAft>
                <a:spcPts val="0"/>
              </a:spcAft>
              <a:buClr>
                <a:schemeClr val="dk2"/>
              </a:buClr>
              <a:buSzPts val="3000"/>
              <a:buFont typeface="Mulish"/>
              <a:buNone/>
              <a:defRPr sz="3000" b="1" i="0" u="none" strike="noStrike" cap="none">
                <a:solidFill>
                  <a:schemeClr val="dk2"/>
                </a:solidFill>
                <a:latin typeface="Mulish"/>
                <a:ea typeface="Mulish"/>
                <a:cs typeface="Mulish"/>
                <a:sym typeface="Mulish"/>
              </a:defRPr>
            </a:lvl5pPr>
            <a:lvl6pPr marR="0" lvl="5" algn="l" rtl="0">
              <a:lnSpc>
                <a:spcPct val="100000"/>
              </a:lnSpc>
              <a:spcBef>
                <a:spcPts val="0"/>
              </a:spcBef>
              <a:spcAft>
                <a:spcPts val="0"/>
              </a:spcAft>
              <a:buClr>
                <a:schemeClr val="dk2"/>
              </a:buClr>
              <a:buSzPts val="3000"/>
              <a:buFont typeface="Mulish"/>
              <a:buNone/>
              <a:defRPr sz="3000" b="1" i="0" u="none" strike="noStrike" cap="none">
                <a:solidFill>
                  <a:schemeClr val="dk2"/>
                </a:solidFill>
                <a:latin typeface="Mulish"/>
                <a:ea typeface="Mulish"/>
                <a:cs typeface="Mulish"/>
                <a:sym typeface="Mulish"/>
              </a:defRPr>
            </a:lvl6pPr>
            <a:lvl7pPr marR="0" lvl="6" algn="l" rtl="0">
              <a:lnSpc>
                <a:spcPct val="100000"/>
              </a:lnSpc>
              <a:spcBef>
                <a:spcPts val="0"/>
              </a:spcBef>
              <a:spcAft>
                <a:spcPts val="0"/>
              </a:spcAft>
              <a:buClr>
                <a:schemeClr val="dk2"/>
              </a:buClr>
              <a:buSzPts val="3000"/>
              <a:buFont typeface="Mulish"/>
              <a:buNone/>
              <a:defRPr sz="3000" b="1" i="0" u="none" strike="noStrike" cap="none">
                <a:solidFill>
                  <a:schemeClr val="dk2"/>
                </a:solidFill>
                <a:latin typeface="Mulish"/>
                <a:ea typeface="Mulish"/>
                <a:cs typeface="Mulish"/>
                <a:sym typeface="Mulish"/>
              </a:defRPr>
            </a:lvl7pPr>
            <a:lvl8pPr marR="0" lvl="7" algn="l" rtl="0">
              <a:lnSpc>
                <a:spcPct val="100000"/>
              </a:lnSpc>
              <a:spcBef>
                <a:spcPts val="0"/>
              </a:spcBef>
              <a:spcAft>
                <a:spcPts val="0"/>
              </a:spcAft>
              <a:buClr>
                <a:schemeClr val="dk2"/>
              </a:buClr>
              <a:buSzPts val="3000"/>
              <a:buFont typeface="Mulish"/>
              <a:buNone/>
              <a:defRPr sz="3000" b="1" i="0" u="none" strike="noStrike" cap="none">
                <a:solidFill>
                  <a:schemeClr val="dk2"/>
                </a:solidFill>
                <a:latin typeface="Mulish"/>
                <a:ea typeface="Mulish"/>
                <a:cs typeface="Mulish"/>
                <a:sym typeface="Mulish"/>
              </a:defRPr>
            </a:lvl8pPr>
            <a:lvl9pPr marR="0" lvl="8" algn="l" rtl="0">
              <a:lnSpc>
                <a:spcPct val="100000"/>
              </a:lnSpc>
              <a:spcBef>
                <a:spcPts val="0"/>
              </a:spcBef>
              <a:spcAft>
                <a:spcPts val="0"/>
              </a:spcAft>
              <a:buClr>
                <a:schemeClr val="dk2"/>
              </a:buClr>
              <a:buSzPts val="3000"/>
              <a:buFont typeface="Mulish"/>
              <a:buNone/>
              <a:defRPr sz="3000" b="1" i="0" u="none" strike="noStrike" cap="none">
                <a:solidFill>
                  <a:schemeClr val="dk2"/>
                </a:solidFill>
                <a:latin typeface="Mulish"/>
                <a:ea typeface="Mulish"/>
                <a:cs typeface="Mulish"/>
                <a:sym typeface="Mulish"/>
              </a:defRPr>
            </a:lvl9pPr>
          </a:lstStyle>
          <a:p>
            <a:r>
              <a:rPr lang="en" dirty="0"/>
              <a:t>05</a:t>
            </a:r>
          </a:p>
        </p:txBody>
      </p:sp>
      <p:sp>
        <p:nvSpPr>
          <p:cNvPr id="20" name="Google Shape;844;p40"/>
          <p:cNvSpPr txBox="1">
            <a:spLocks noGrp="1"/>
          </p:cNvSpPr>
          <p:nvPr>
            <p:ph type="subTitle" idx="15"/>
          </p:nvPr>
        </p:nvSpPr>
        <p:spPr>
          <a:xfrm>
            <a:off x="5757939" y="3410202"/>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AI model</a:t>
            </a:r>
            <a:endParaRPr dirty="0"/>
          </a:p>
        </p:txBody>
      </p:sp>
    </p:spTree>
    <p:extLst>
      <p:ext uri="{BB962C8B-B14F-4D97-AF65-F5344CB8AC3E}">
        <p14:creationId xmlns:p14="http://schemas.microsoft.com/office/powerpoint/2010/main" val="1005262148"/>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Landing page </a:t>
            </a:r>
            <a:endParaRPr dirty="0"/>
          </a:p>
        </p:txBody>
      </p:sp>
      <p:sp>
        <p:nvSpPr>
          <p:cNvPr id="872" name="Google Shape;872;p44"/>
          <p:cNvSpPr txBox="1">
            <a:spLocks noGrp="1"/>
          </p:cNvSpPr>
          <p:nvPr>
            <p:ph type="subTitle" idx="1"/>
          </p:nvPr>
        </p:nvSpPr>
        <p:spPr>
          <a:xfrm>
            <a:off x="720000" y="1273554"/>
            <a:ext cx="4294800" cy="3176525"/>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1800" dirty="0"/>
              <a:t>Landing page is consists of 3 sections , one talk about every part in this graduation project ,another talk about the whole project and the last section is our team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5628"/>
          <a:stretch/>
        </p:blipFill>
        <p:spPr>
          <a:xfrm>
            <a:off x="5239742" y="731375"/>
            <a:ext cx="2845077" cy="4110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2640160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Authentication </a:t>
            </a:r>
            <a:endParaRPr dirty="0"/>
          </a:p>
        </p:txBody>
      </p:sp>
      <p:sp>
        <p:nvSpPr>
          <p:cNvPr id="872" name="Google Shape;872;p44"/>
          <p:cNvSpPr txBox="1">
            <a:spLocks noGrp="1"/>
          </p:cNvSpPr>
          <p:nvPr>
            <p:ph type="subTitle" idx="1"/>
          </p:nvPr>
        </p:nvSpPr>
        <p:spPr>
          <a:xfrm>
            <a:off x="720000" y="1273554"/>
            <a:ext cx="2907120" cy="3176525"/>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1800" dirty="0"/>
              <a:t>This page is took you to register or login in the website to know if you are admin or normal user ,any time you want to go to admin pages the website will prevent you until you login as an admin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560" y="1362940"/>
            <a:ext cx="5173980" cy="2881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622379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Reading page </a:t>
            </a:r>
            <a:endParaRPr dirty="0"/>
          </a:p>
        </p:txBody>
      </p:sp>
      <p:sp>
        <p:nvSpPr>
          <p:cNvPr id="872" name="Google Shape;872;p44"/>
          <p:cNvSpPr txBox="1">
            <a:spLocks noGrp="1"/>
          </p:cNvSpPr>
          <p:nvPr>
            <p:ph type="subTitle" idx="1"/>
          </p:nvPr>
        </p:nvSpPr>
        <p:spPr>
          <a:xfrm>
            <a:off x="720000" y="1273554"/>
            <a:ext cx="3417660" cy="3176525"/>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1800" dirty="0"/>
              <a:t>This page is consist of all readings that the embedded system send to the server ,which are displayed in good </a:t>
            </a:r>
            <a:r>
              <a:rPr lang="en-US" sz="1800" dirty="0" err="1"/>
              <a:t>ui</a:t>
            </a:r>
            <a:r>
              <a:rPr lang="en-US" sz="1800" dirty="0"/>
              <a:t> , this page get all from an </a:t>
            </a:r>
            <a:r>
              <a:rPr lang="en-US" sz="1800" dirty="0" err="1"/>
              <a:t>api</a:t>
            </a:r>
            <a:r>
              <a:rPr lang="en-US" sz="1800" dirty="0"/>
              <a:t> that is made by backend developer, also this page is related with next page which is maps 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961" y="1354924"/>
            <a:ext cx="4396740" cy="3013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5843953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maps page </a:t>
            </a:r>
            <a:endParaRPr dirty="0"/>
          </a:p>
        </p:txBody>
      </p:sp>
      <p:sp>
        <p:nvSpPr>
          <p:cNvPr id="872" name="Google Shape;872;p44"/>
          <p:cNvSpPr txBox="1">
            <a:spLocks noGrp="1"/>
          </p:cNvSpPr>
          <p:nvPr>
            <p:ph type="subTitle" idx="1"/>
          </p:nvPr>
        </p:nvSpPr>
        <p:spPr>
          <a:xfrm>
            <a:off x="720000" y="1136394"/>
            <a:ext cx="3471000" cy="3869946"/>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1800" dirty="0"/>
              <a:t>This page is show a map that is show all locations of our lands in this system ,also when you click on any marker you see some details about the land ,then if you click more details button you will go to the readings page which display all readings about this land maps is displayed by an </a:t>
            </a:r>
            <a:r>
              <a:rPr lang="en-US" sz="1800" dirty="0" err="1"/>
              <a:t>api</a:t>
            </a:r>
            <a:r>
              <a:rPr lang="en-US" sz="1800" dirty="0"/>
              <a:t> that is </a:t>
            </a:r>
            <a:r>
              <a:rPr lang="en-US" sz="1800" dirty="0" err="1"/>
              <a:t>maplibre-gl</a:t>
            </a:r>
            <a:endParaRPr lang="en-US" sz="18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992"/>
          <a:stretch/>
        </p:blipFill>
        <p:spPr>
          <a:xfrm>
            <a:off x="4411980" y="1273554"/>
            <a:ext cx="4541520" cy="30555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6046977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maps page </a:t>
            </a:r>
            <a:endParaRPr dirty="0"/>
          </a:p>
        </p:txBody>
      </p:sp>
      <p:sp>
        <p:nvSpPr>
          <p:cNvPr id="872" name="Google Shape;872;p44"/>
          <p:cNvSpPr txBox="1">
            <a:spLocks noGrp="1"/>
          </p:cNvSpPr>
          <p:nvPr>
            <p:ph type="subTitle" idx="1"/>
          </p:nvPr>
        </p:nvSpPr>
        <p:spPr>
          <a:xfrm>
            <a:off x="720000" y="1136394"/>
            <a:ext cx="7867740" cy="3869946"/>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1800" dirty="0"/>
              <a:t>See this , when you click see details on the map you will go to the reading page to see all details about the  land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7906"/>
          <a:stretch/>
        </p:blipFill>
        <p:spPr>
          <a:xfrm>
            <a:off x="387900" y="1964063"/>
            <a:ext cx="4187550" cy="3042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6985"/>
          <a:stretch/>
        </p:blipFill>
        <p:spPr>
          <a:xfrm>
            <a:off x="4846319" y="1978309"/>
            <a:ext cx="3649981" cy="3013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87325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Definition</a:t>
            </a:r>
            <a:endParaRPr/>
          </a:p>
        </p:txBody>
      </p:sp>
      <p:sp>
        <p:nvSpPr>
          <p:cNvPr id="4" name="Google Shape;850;p41">
            <a:extLst>
              <a:ext uri="{FF2B5EF4-FFF2-40B4-BE49-F238E27FC236}">
                <a16:creationId xmlns:a16="http://schemas.microsoft.com/office/drawing/2014/main" id="{A2693A05-EF8A-6948-5A44-FF1794C47903}"/>
              </a:ext>
            </a:extLst>
          </p:cNvPr>
          <p:cNvSpPr txBox="1">
            <a:spLocks noGrp="1"/>
          </p:cNvSpPr>
          <p:nvPr>
            <p:ph type="subTitle" idx="1"/>
          </p:nvPr>
        </p:nvSpPr>
        <p:spPr>
          <a:xfrm>
            <a:off x="1108367" y="1244760"/>
            <a:ext cx="5058969" cy="1907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Agricultural technology is advancing at a rapid pace, providing new and innovative solutions to some of the world's most pressing agricultural challenges. From agroecology to precision farming and machinery, this presentation will explore the latest trends and practices in the field</a:t>
            </a:r>
          </a:p>
        </p:txBody>
      </p:sp>
      <p:pic>
        <p:nvPicPr>
          <p:cNvPr id="8" name="Picture 7" descr="A group of women working in a field&#10;&#10;Description automatically generated">
            <a:extLst>
              <a:ext uri="{FF2B5EF4-FFF2-40B4-BE49-F238E27FC236}">
                <a16:creationId xmlns:a16="http://schemas.microsoft.com/office/drawing/2014/main" id="{D5C3F2F4-9635-4F60-E058-CB576AD72D37}"/>
              </a:ext>
            </a:extLst>
          </p:cNvPr>
          <p:cNvPicPr>
            <a:picLocks noChangeAspect="1"/>
          </p:cNvPicPr>
          <p:nvPr/>
        </p:nvPicPr>
        <p:blipFill>
          <a:blip r:embed="rId3"/>
          <a:stretch>
            <a:fillRect/>
          </a:stretch>
        </p:blipFill>
        <p:spPr>
          <a:xfrm>
            <a:off x="3944836" y="2850990"/>
            <a:ext cx="4445000" cy="2095500"/>
          </a:xfrm>
          <a:prstGeom prst="rect">
            <a:avLst/>
          </a:prstGeom>
        </p:spPr>
      </p:pic>
    </p:spTree>
    <p:extLst>
      <p:ext uri="{BB962C8B-B14F-4D97-AF65-F5344CB8AC3E}">
        <p14:creationId xmlns:p14="http://schemas.microsoft.com/office/powerpoint/2010/main" val="1877803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model page</a:t>
            </a:r>
            <a:endParaRPr dirty="0"/>
          </a:p>
        </p:txBody>
      </p:sp>
      <p:sp>
        <p:nvSpPr>
          <p:cNvPr id="872" name="Google Shape;872;p44"/>
          <p:cNvSpPr txBox="1">
            <a:spLocks noGrp="1"/>
          </p:cNvSpPr>
          <p:nvPr>
            <p:ph type="subTitle" idx="1"/>
          </p:nvPr>
        </p:nvSpPr>
        <p:spPr>
          <a:xfrm>
            <a:off x="720000" y="1273554"/>
            <a:ext cx="3051900" cy="3176525"/>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1800" dirty="0"/>
              <a:t>This page display a form that it will take some details about your new land that you want add it to your system then it tell you about the perfect crop that you should plant in your land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027" b="45886"/>
          <a:stretch/>
        </p:blipFill>
        <p:spPr>
          <a:xfrm>
            <a:off x="3857785" y="1273554"/>
            <a:ext cx="5136995" cy="2970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577018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82747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Live demo</a:t>
            </a:r>
            <a:endParaRPr dirty="0"/>
          </a:p>
        </p:txBody>
      </p:sp>
      <p:pic>
        <p:nvPicPr>
          <p:cNvPr id="2" name="maps and ai in the website">
            <a:hlinkClick r:id="" action="ppaction://media"/>
          </p:cNvPr>
          <p:cNvPicPr>
            <a:picLocks noChangeAspect="1"/>
          </p:cNvPicPr>
          <p:nvPr>
            <a:videoFile r:link="rId1"/>
            <p:extLst>
              <p:ext uri="{DAA4B4D4-6D71-4841-9C94-3DE7FCFB9230}">
                <p14:media xmlns:p14="http://schemas.microsoft.com/office/powerpoint/2010/main" r:embed="rId2">
                  <p14:trim st="4384" end="3401"/>
                </p14:media>
              </p:ext>
            </p:extLst>
          </p:nvPr>
        </p:nvPicPr>
        <p:blipFill>
          <a:blip r:embed="rId5"/>
          <a:stretch>
            <a:fillRect/>
          </a:stretch>
        </p:blipFill>
        <p:spPr>
          <a:xfrm>
            <a:off x="1603808" y="1153405"/>
            <a:ext cx="6507163" cy="3657600"/>
          </a:xfrm>
          <a:prstGeom prst="rect">
            <a:avLst/>
          </a:prstGeom>
        </p:spPr>
      </p:pic>
    </p:spTree>
    <p:extLst>
      <p:ext uri="{BB962C8B-B14F-4D97-AF65-F5344CB8AC3E}">
        <p14:creationId xmlns:p14="http://schemas.microsoft.com/office/powerpoint/2010/main" val="81477052"/>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9"/>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p>
            <a:r>
              <a:rPr lang="en" dirty="0"/>
              <a:t>Backend RESTful API</a:t>
            </a:r>
            <a:endParaRPr lang="en-US" dirty="0"/>
          </a:p>
        </p:txBody>
      </p:sp>
      <p:sp>
        <p:nvSpPr>
          <p:cNvPr id="1014" name="Google Shape;1014;p49"/>
          <p:cNvSpPr txBox="1">
            <a:spLocks noGrp="1"/>
          </p:cNvSpPr>
          <p:nvPr>
            <p:ph type="title" idx="2"/>
          </p:nvPr>
        </p:nvSpPr>
        <p:spPr>
          <a:xfrm>
            <a:off x="3007763" y="982525"/>
            <a:ext cx="1774500" cy="101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06</a:t>
            </a:r>
            <a:endParaRPr dirty="0"/>
          </a:p>
        </p:txBody>
      </p:sp>
      <p:pic>
        <p:nvPicPr>
          <p:cNvPr id="5" name="Picture Placeholder 4"/>
          <p:cNvPicPr>
            <a:picLocks noGrp="1" noChangeAspect="1"/>
          </p:cNvPicPr>
          <p:nvPr>
            <p:ph type="pic" idx="3"/>
          </p:nvPr>
        </p:nvPicPr>
        <p:blipFill>
          <a:blip r:embed="rId3">
            <a:extLst>
              <a:ext uri="{28A0092B-C50C-407E-A947-70E740481C1C}">
                <a14:useLocalDpi xmlns:a14="http://schemas.microsoft.com/office/drawing/2010/main" val="0"/>
              </a:ext>
            </a:extLst>
          </a:blip>
          <a:srcRect l="7588" r="7588"/>
          <a:stretch>
            <a:fillRect/>
          </a:stretch>
        </p:blipFill>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74"/>
          <p:cNvSpPr txBox="1">
            <a:spLocks noGrp="1"/>
          </p:cNvSpPr>
          <p:nvPr>
            <p:ph type="body" idx="1"/>
          </p:nvPr>
        </p:nvSpPr>
        <p:spPr>
          <a:xfrm>
            <a:off x="720000" y="1215750"/>
            <a:ext cx="3851659" cy="2919888"/>
          </a:xfrm>
          <a:prstGeom prst="rect">
            <a:avLst/>
          </a:prstGeom>
        </p:spPr>
        <p:txBody>
          <a:bodyPr spcFirstLastPara="1" wrap="square" lIns="91425" tIns="91425" rIns="91425" bIns="91425" anchor="t" anchorCtr="0">
            <a:noAutofit/>
          </a:bodyPr>
          <a:lstStyle/>
          <a:p>
            <a:pPr marL="0" indent="0" algn="just">
              <a:lnSpc>
                <a:spcPct val="114999"/>
              </a:lnSpc>
              <a:buNone/>
            </a:pPr>
            <a:r>
              <a:rPr lang="en" sz="1200" dirty="0">
                <a:solidFill>
                  <a:srgbClr val="292536"/>
                </a:solidFill>
              </a:rPr>
              <a:t>RESTful APIs are a design approach for building web services that follows the principles of REST (Representational State Transfer). </a:t>
            </a:r>
            <a:endParaRPr lang="en-US">
              <a:solidFill>
                <a:srgbClr val="292536"/>
              </a:solidFill>
            </a:endParaRPr>
          </a:p>
          <a:p>
            <a:pPr marL="0" indent="0" algn="just">
              <a:lnSpc>
                <a:spcPct val="114999"/>
              </a:lnSpc>
              <a:buNone/>
            </a:pPr>
            <a:r>
              <a:rPr lang="en" sz="1200" dirty="0">
                <a:solidFill>
                  <a:srgbClr val="292536"/>
                </a:solidFill>
              </a:rPr>
              <a:t>They use standard HTTP methods (GET, POST, PUT, DELETE) for performing CRUD operations on resources identified by unique URIs. </a:t>
            </a:r>
            <a:endParaRPr lang="en-US">
              <a:solidFill>
                <a:srgbClr val="292536"/>
              </a:solidFill>
            </a:endParaRPr>
          </a:p>
          <a:p>
            <a:pPr marL="0" indent="0" algn="just">
              <a:lnSpc>
                <a:spcPct val="114999"/>
              </a:lnSpc>
              <a:buNone/>
            </a:pPr>
            <a:r>
              <a:rPr lang="en" sz="1200" dirty="0">
                <a:solidFill>
                  <a:srgbClr val="292536"/>
                </a:solidFill>
              </a:rPr>
              <a:t>RESTful APIs are stateless, meaning each request is independent and self-contained. </a:t>
            </a:r>
            <a:endParaRPr lang="en-US">
              <a:solidFill>
                <a:srgbClr val="292536"/>
              </a:solidFill>
            </a:endParaRPr>
          </a:p>
          <a:p>
            <a:pPr marL="0" indent="0" algn="just">
              <a:lnSpc>
                <a:spcPct val="114999"/>
              </a:lnSpc>
              <a:buNone/>
            </a:pPr>
            <a:r>
              <a:rPr lang="en" sz="1200" dirty="0">
                <a:solidFill>
                  <a:srgbClr val="292536"/>
                </a:solidFill>
              </a:rPr>
              <a:t>They support various data formats, often using JSON for data exchange. </a:t>
            </a:r>
            <a:endParaRPr lang="en-US">
              <a:solidFill>
                <a:srgbClr val="292536"/>
              </a:solidFill>
            </a:endParaRPr>
          </a:p>
          <a:p>
            <a:pPr marL="0" indent="0" algn="just">
              <a:lnSpc>
                <a:spcPct val="114999"/>
              </a:lnSpc>
              <a:buNone/>
            </a:pPr>
            <a:r>
              <a:rPr lang="en" sz="1200" dirty="0">
                <a:solidFill>
                  <a:srgbClr val="292536"/>
                </a:solidFill>
              </a:rPr>
              <a:t>The APIs are simple, scalable, and promote a uniform interface, making them easy to understand and consume.</a:t>
            </a:r>
            <a:endParaRPr lang="en-US" dirty="0"/>
          </a:p>
        </p:txBody>
      </p:sp>
      <p:sp>
        <p:nvSpPr>
          <p:cNvPr id="1858" name="Google Shape;1858;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solidFill>
                  <a:srgbClr val="044257"/>
                </a:solidFill>
              </a:rPr>
              <a:t>RESTful APIs</a:t>
            </a:r>
            <a:endParaRPr lang="en-US" dirty="0"/>
          </a:p>
        </p:txBody>
      </p:sp>
      <p:pic>
        <p:nvPicPr>
          <p:cNvPr id="5" name="Picture 5" descr="A diagram of a software development&#10;&#10;Description automatically generated">
            <a:extLst>
              <a:ext uri="{FF2B5EF4-FFF2-40B4-BE49-F238E27FC236}">
                <a16:creationId xmlns:a16="http://schemas.microsoft.com/office/drawing/2014/main" id="{58E80388-32E1-C711-672D-B082C2ECFC37}"/>
              </a:ext>
            </a:extLst>
          </p:cNvPr>
          <p:cNvPicPr>
            <a:picLocks noChangeAspect="1"/>
          </p:cNvPicPr>
          <p:nvPr/>
        </p:nvPicPr>
        <p:blipFill>
          <a:blip r:embed="rId3"/>
          <a:stretch>
            <a:fillRect/>
          </a:stretch>
        </p:blipFill>
        <p:spPr>
          <a:xfrm>
            <a:off x="4902995" y="1218110"/>
            <a:ext cx="3960613" cy="2918617"/>
          </a:xfrm>
          <a:prstGeom prst="rect">
            <a:avLst/>
          </a:prstGeom>
        </p:spPr>
      </p:pic>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74"/>
          <p:cNvSpPr txBox="1">
            <a:spLocks noGrp="1"/>
          </p:cNvSpPr>
          <p:nvPr>
            <p:ph type="body" idx="1"/>
          </p:nvPr>
        </p:nvSpPr>
        <p:spPr>
          <a:xfrm>
            <a:off x="720000" y="1215750"/>
            <a:ext cx="4018346" cy="2919888"/>
          </a:xfrm>
          <a:prstGeom prst="rect">
            <a:avLst/>
          </a:prstGeom>
        </p:spPr>
        <p:txBody>
          <a:bodyPr spcFirstLastPara="1" wrap="square" lIns="91425" tIns="91425" rIns="91425" bIns="91425" anchor="t" anchorCtr="0">
            <a:noAutofit/>
          </a:bodyPr>
          <a:lstStyle/>
          <a:p>
            <a:pPr marL="0" indent="0" algn="just">
              <a:lnSpc>
                <a:spcPct val="114999"/>
              </a:lnSpc>
              <a:buNone/>
            </a:pPr>
            <a:r>
              <a:rPr lang="en" dirty="0">
                <a:solidFill>
                  <a:srgbClr val="292536"/>
                </a:solidFill>
              </a:rPr>
              <a:t>The API serves as the central integration and control hub in our precision agriculture project. It connects and orchestrates the seamless communication between various components, enabling the optimization of agricultural outputs through IoT technologies and 5G networks.</a:t>
            </a:r>
            <a:endParaRPr lang="en-US" dirty="0">
              <a:solidFill>
                <a:srgbClr val="292536"/>
              </a:solidFill>
            </a:endParaRPr>
          </a:p>
        </p:txBody>
      </p:sp>
      <p:sp>
        <p:nvSpPr>
          <p:cNvPr id="1858" name="Google Shape;1858;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solidFill>
                  <a:srgbClr val="044257"/>
                </a:solidFill>
              </a:rPr>
              <a:t>Integration and Control Hub</a:t>
            </a:r>
            <a:endParaRPr lang="en-US" dirty="0"/>
          </a:p>
        </p:txBody>
      </p:sp>
      <p:pic>
        <p:nvPicPr>
          <p:cNvPr id="3" name="Picture 3" descr="A black background with a black square&#10;&#10;Description automatically generated">
            <a:extLst>
              <a:ext uri="{FF2B5EF4-FFF2-40B4-BE49-F238E27FC236}">
                <a16:creationId xmlns:a16="http://schemas.microsoft.com/office/drawing/2014/main" id="{F9552659-3087-8469-6719-1A76C59DE758}"/>
              </a:ext>
            </a:extLst>
          </p:cNvPr>
          <p:cNvPicPr>
            <a:picLocks noChangeAspect="1"/>
          </p:cNvPicPr>
          <p:nvPr/>
        </p:nvPicPr>
        <p:blipFill>
          <a:blip r:embed="rId3"/>
          <a:stretch>
            <a:fillRect/>
          </a:stretch>
        </p:blipFill>
        <p:spPr>
          <a:xfrm>
            <a:off x="5541963" y="982663"/>
            <a:ext cx="2743200" cy="4114800"/>
          </a:xfrm>
          <a:prstGeom prst="rect">
            <a:avLst/>
          </a:prstGeom>
        </p:spPr>
      </p:pic>
    </p:spTree>
    <p:extLst>
      <p:ext uri="{BB962C8B-B14F-4D97-AF65-F5344CB8AC3E}">
        <p14:creationId xmlns:p14="http://schemas.microsoft.com/office/powerpoint/2010/main" val="1652646712"/>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Technologies</a:t>
            </a:r>
            <a:endParaRPr lang="en-US" dirty="0"/>
          </a:p>
        </p:txBody>
      </p:sp>
      <p:sp>
        <p:nvSpPr>
          <p:cNvPr id="1058" name="Google Shape;1058;p52"/>
          <p:cNvSpPr txBox="1">
            <a:spLocks noGrp="1"/>
          </p:cNvSpPr>
          <p:nvPr>
            <p:ph type="subTitle" idx="1"/>
          </p:nvPr>
        </p:nvSpPr>
        <p:spPr>
          <a:xfrm>
            <a:off x="1748350" y="1644275"/>
            <a:ext cx="6609216" cy="558900"/>
          </a:xfrm>
          <a:prstGeom prst="rect">
            <a:avLst/>
          </a:prstGeom>
        </p:spPr>
        <p:txBody>
          <a:bodyPr spcFirstLastPara="1" wrap="square" lIns="91425" tIns="91425" rIns="91425" bIns="91425" anchor="t" anchorCtr="0">
            <a:noAutofit/>
          </a:bodyPr>
          <a:lstStyle/>
          <a:p>
            <a:pPr marL="0" indent="0">
              <a:lnSpc>
                <a:spcPct val="114999"/>
              </a:lnSpc>
            </a:pPr>
            <a:r>
              <a:rPr lang="en" dirty="0">
                <a:solidFill>
                  <a:srgbClr val="292536"/>
                </a:solidFill>
              </a:rPr>
              <a:t>Server-side JavaScript runtime. Allows running JavaScript on the server. Event-driven, non-blocking I/O model.  Rich ecosystem with </a:t>
            </a:r>
            <a:r>
              <a:rPr lang="en" dirty="0" err="1">
                <a:solidFill>
                  <a:srgbClr val="292536"/>
                </a:solidFill>
              </a:rPr>
              <a:t>npm</a:t>
            </a:r>
            <a:r>
              <a:rPr lang="en" dirty="0">
                <a:solidFill>
                  <a:srgbClr val="292536"/>
                </a:solidFill>
              </a:rPr>
              <a:t>.</a:t>
            </a:r>
            <a:endParaRPr lang="en" dirty="0"/>
          </a:p>
        </p:txBody>
      </p:sp>
      <p:sp>
        <p:nvSpPr>
          <p:cNvPr id="1059" name="Google Shape;1059;p52"/>
          <p:cNvSpPr txBox="1">
            <a:spLocks noGrp="1"/>
          </p:cNvSpPr>
          <p:nvPr>
            <p:ph type="subTitle" idx="2"/>
          </p:nvPr>
        </p:nvSpPr>
        <p:spPr>
          <a:xfrm>
            <a:off x="1748489" y="2797250"/>
            <a:ext cx="6489600" cy="844650"/>
          </a:xfrm>
          <a:prstGeom prst="rect">
            <a:avLst/>
          </a:prstGeom>
        </p:spPr>
        <p:txBody>
          <a:bodyPr spcFirstLastPara="1" wrap="square" lIns="91425" tIns="91425" rIns="91425" bIns="91425" anchor="t" anchorCtr="0">
            <a:noAutofit/>
          </a:bodyPr>
          <a:lstStyle/>
          <a:p>
            <a:pPr marL="0" indent="0">
              <a:lnSpc>
                <a:spcPct val="114999"/>
              </a:lnSpc>
            </a:pPr>
            <a:r>
              <a:rPr lang="en" dirty="0">
                <a:solidFill>
                  <a:srgbClr val="292536"/>
                </a:solidFill>
              </a:rPr>
              <a:t>Minimalist web application framework. Built on top of Node.js. Simplifies routing and handling HTTP requests. Flexible and efficient for building web applications and APIs.</a:t>
            </a:r>
            <a:endParaRPr lang="en" dirty="0"/>
          </a:p>
          <a:p>
            <a:pPr marL="0" indent="0">
              <a:lnSpc>
                <a:spcPct val="114999"/>
              </a:lnSpc>
            </a:pPr>
            <a:endParaRPr lang="en"/>
          </a:p>
        </p:txBody>
      </p:sp>
      <p:sp>
        <p:nvSpPr>
          <p:cNvPr id="1060" name="Google Shape;1060;p52"/>
          <p:cNvSpPr txBox="1">
            <a:spLocks noGrp="1"/>
          </p:cNvSpPr>
          <p:nvPr>
            <p:ph type="subTitle" idx="6"/>
          </p:nvPr>
        </p:nvSpPr>
        <p:spPr>
          <a:xfrm>
            <a:off x="1748489" y="3601025"/>
            <a:ext cx="6489600" cy="4254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dirty="0"/>
              <a:t>MongoDB</a:t>
            </a:r>
            <a:endParaRPr lang="en-US" dirty="0"/>
          </a:p>
        </p:txBody>
      </p:sp>
      <p:sp>
        <p:nvSpPr>
          <p:cNvPr id="1061" name="Google Shape;1061;p52"/>
          <p:cNvSpPr txBox="1">
            <a:spLocks noGrp="1"/>
          </p:cNvSpPr>
          <p:nvPr>
            <p:ph type="subTitle" idx="4"/>
          </p:nvPr>
        </p:nvSpPr>
        <p:spPr>
          <a:xfrm>
            <a:off x="1748350" y="1295075"/>
            <a:ext cx="6489600" cy="4254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dirty="0"/>
              <a:t>Node.js</a:t>
            </a:r>
            <a:endParaRPr lang="en-US" dirty="0"/>
          </a:p>
        </p:txBody>
      </p:sp>
      <p:sp>
        <p:nvSpPr>
          <p:cNvPr id="1062" name="Google Shape;1062;p52"/>
          <p:cNvSpPr txBox="1">
            <a:spLocks noGrp="1"/>
          </p:cNvSpPr>
          <p:nvPr>
            <p:ph type="subTitle" idx="5"/>
          </p:nvPr>
        </p:nvSpPr>
        <p:spPr>
          <a:xfrm>
            <a:off x="1748499" y="2448050"/>
            <a:ext cx="6489600" cy="4254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dirty="0"/>
              <a:t>Express.js</a:t>
            </a:r>
            <a:endParaRPr lang="en-US" dirty="0"/>
          </a:p>
        </p:txBody>
      </p:sp>
      <p:sp>
        <p:nvSpPr>
          <p:cNvPr id="1063" name="Google Shape;1063;p52"/>
          <p:cNvSpPr txBox="1">
            <a:spLocks noGrp="1"/>
          </p:cNvSpPr>
          <p:nvPr>
            <p:ph type="subTitle" idx="3"/>
          </p:nvPr>
        </p:nvSpPr>
        <p:spPr>
          <a:xfrm>
            <a:off x="1748488" y="3950225"/>
            <a:ext cx="6489600" cy="891167"/>
          </a:xfrm>
          <a:prstGeom prst="rect">
            <a:avLst/>
          </a:prstGeom>
        </p:spPr>
        <p:txBody>
          <a:bodyPr spcFirstLastPara="1" wrap="square" lIns="91425" tIns="91425" rIns="91425" bIns="91425" anchor="t" anchorCtr="0">
            <a:noAutofit/>
          </a:bodyPr>
          <a:lstStyle/>
          <a:p>
            <a:pPr marL="0" indent="0">
              <a:lnSpc>
                <a:spcPct val="114999"/>
              </a:lnSpc>
            </a:pPr>
            <a:r>
              <a:rPr lang="en" dirty="0">
                <a:solidFill>
                  <a:srgbClr val="292536"/>
                </a:solidFill>
              </a:rPr>
              <a:t>NoSQL database. Document-oriented with dynamic schemas. High performance and scalability. Supports various data models. Efficient query language and indexing capabilities.</a:t>
            </a:r>
            <a:endParaRPr lang="en" dirty="0"/>
          </a:p>
          <a:p>
            <a:pPr marL="0" indent="0">
              <a:lnSpc>
                <a:spcPct val="114999"/>
              </a:lnSpc>
            </a:pPr>
            <a:endParaRPr lang="en"/>
          </a:p>
        </p:txBody>
      </p:sp>
      <p:sp>
        <p:nvSpPr>
          <p:cNvPr id="1065" name="Google Shape;1065;p52"/>
          <p:cNvSpPr/>
          <p:nvPr/>
        </p:nvSpPr>
        <p:spPr>
          <a:xfrm>
            <a:off x="872171" y="142529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872171" y="373121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3" descr="A green leaf with grey text&#10;&#10;Description automatically generated">
            <a:extLst>
              <a:ext uri="{FF2B5EF4-FFF2-40B4-BE49-F238E27FC236}">
                <a16:creationId xmlns:a16="http://schemas.microsoft.com/office/drawing/2014/main" id="{0206DA07-6533-2E30-845C-D58E902E46AB}"/>
              </a:ext>
            </a:extLst>
          </p:cNvPr>
          <p:cNvPicPr>
            <a:picLocks noChangeAspect="1"/>
          </p:cNvPicPr>
          <p:nvPr/>
        </p:nvPicPr>
        <p:blipFill>
          <a:blip r:embed="rId3"/>
          <a:stretch>
            <a:fillRect/>
          </a:stretch>
        </p:blipFill>
        <p:spPr>
          <a:xfrm>
            <a:off x="850900" y="3708400"/>
            <a:ext cx="766763" cy="766763"/>
          </a:xfrm>
          <a:prstGeom prst="rect">
            <a:avLst/>
          </a:prstGeom>
        </p:spPr>
      </p:pic>
      <p:pic>
        <p:nvPicPr>
          <p:cNvPr id="5" name="Picture 5" descr="A yellow circle with black letters&#10;&#10;Description automatically generated">
            <a:extLst>
              <a:ext uri="{FF2B5EF4-FFF2-40B4-BE49-F238E27FC236}">
                <a16:creationId xmlns:a16="http://schemas.microsoft.com/office/drawing/2014/main" id="{B4514961-DB25-FFD1-88A9-BBB96D276564}"/>
              </a:ext>
            </a:extLst>
          </p:cNvPr>
          <p:cNvPicPr>
            <a:picLocks noChangeAspect="1"/>
          </p:cNvPicPr>
          <p:nvPr/>
        </p:nvPicPr>
        <p:blipFill>
          <a:blip r:embed="rId4"/>
          <a:stretch>
            <a:fillRect/>
          </a:stretch>
        </p:blipFill>
        <p:spPr>
          <a:xfrm>
            <a:off x="843627" y="2544836"/>
            <a:ext cx="771525" cy="771525"/>
          </a:xfrm>
          <a:prstGeom prst="rect">
            <a:avLst/>
          </a:prstGeom>
        </p:spPr>
      </p:pic>
      <p:pic>
        <p:nvPicPr>
          <p:cNvPr id="6" name="Picture 6" descr="A green and black logo&#10;&#10;Description automatically generated">
            <a:extLst>
              <a:ext uri="{FF2B5EF4-FFF2-40B4-BE49-F238E27FC236}">
                <a16:creationId xmlns:a16="http://schemas.microsoft.com/office/drawing/2014/main" id="{9D10B95A-645C-9526-12B6-2B2F32522CCA}"/>
              </a:ext>
            </a:extLst>
          </p:cNvPr>
          <p:cNvPicPr>
            <a:picLocks noChangeAspect="1"/>
          </p:cNvPicPr>
          <p:nvPr/>
        </p:nvPicPr>
        <p:blipFill>
          <a:blip r:embed="rId5"/>
          <a:stretch>
            <a:fillRect/>
          </a:stretch>
        </p:blipFill>
        <p:spPr>
          <a:xfrm>
            <a:off x="927248" y="1478812"/>
            <a:ext cx="624221" cy="624221"/>
          </a:xfrm>
          <a:prstGeom prst="rect">
            <a:avLst/>
          </a:prstGeom>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65"/>
          <p:cNvSpPr txBox="1"/>
          <p:nvPr/>
        </p:nvSpPr>
        <p:spPr>
          <a:xfrm>
            <a:off x="719950" y="2020025"/>
            <a:ext cx="2335800" cy="482700"/>
          </a:xfrm>
          <a:prstGeom prst="rect">
            <a:avLst/>
          </a:prstGeom>
          <a:noFill/>
          <a:ln>
            <a:noFill/>
          </a:ln>
        </p:spPr>
        <p:txBody>
          <a:bodyPr spcFirstLastPara="1" wrap="square" lIns="91425" tIns="91425" rIns="91425" bIns="91425" anchor="b" anchorCtr="0">
            <a:noAutofit/>
          </a:bodyPr>
          <a:lstStyle/>
          <a:p>
            <a:pPr marL="0" lvl="0" indent="0" algn="r">
              <a:lnSpc>
                <a:spcPct val="100000"/>
              </a:lnSpc>
              <a:spcBef>
                <a:spcPts val="0"/>
              </a:spcBef>
              <a:spcAft>
                <a:spcPts val="0"/>
              </a:spcAft>
              <a:buNone/>
            </a:pPr>
            <a:r>
              <a:rPr lang="en" sz="2000" b="1" dirty="0">
                <a:solidFill>
                  <a:schemeClr val="lt2"/>
                </a:solidFill>
                <a:latin typeface="Mulish"/>
                <a:sym typeface="Mulish"/>
              </a:rPr>
              <a:t>Model</a:t>
            </a:r>
            <a:endParaRPr lang="en-US" dirty="0"/>
          </a:p>
        </p:txBody>
      </p:sp>
      <p:sp>
        <p:nvSpPr>
          <p:cNvPr id="1324" name="Google Shape;1324;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API Architecture</a:t>
            </a:r>
          </a:p>
        </p:txBody>
      </p:sp>
      <p:sp>
        <p:nvSpPr>
          <p:cNvPr id="1325" name="Google Shape;1325;p65"/>
          <p:cNvSpPr txBox="1"/>
          <p:nvPr/>
        </p:nvSpPr>
        <p:spPr>
          <a:xfrm>
            <a:off x="3411073" y="1792069"/>
            <a:ext cx="2255400" cy="880500"/>
          </a:xfrm>
          <a:prstGeom prst="rect">
            <a:avLst/>
          </a:prstGeom>
          <a:noFill/>
          <a:ln>
            <a:noFill/>
          </a:ln>
        </p:spPr>
        <p:txBody>
          <a:bodyPr spcFirstLastPara="1" wrap="square" lIns="91425" tIns="91425" rIns="91425" bIns="91425" anchor="ctr" anchorCtr="0">
            <a:noAutofit/>
          </a:bodyPr>
          <a:lstStyle/>
          <a:p>
            <a:pPr algn="ctr"/>
            <a:r>
              <a:rPr lang="en" sz="2000" b="1" dirty="0">
                <a:solidFill>
                  <a:srgbClr val="008080"/>
                </a:solidFill>
                <a:latin typeface="Mulish"/>
                <a:cs typeface="Calibri"/>
                <a:sym typeface="Mulish"/>
              </a:rPr>
              <a:t>MVC </a:t>
            </a:r>
            <a:endParaRPr lang="en-US" sz="2000" b="1">
              <a:solidFill>
                <a:srgbClr val="008080"/>
              </a:solidFill>
              <a:latin typeface="Mulish"/>
              <a:sym typeface="Mulish"/>
            </a:endParaRPr>
          </a:p>
          <a:p>
            <a:pPr algn="ctr"/>
            <a:r>
              <a:rPr lang="en" sz="2000" b="1" dirty="0">
                <a:solidFill>
                  <a:srgbClr val="008080"/>
                </a:solidFill>
                <a:latin typeface="Mulish"/>
                <a:cs typeface="Calibri"/>
                <a:sym typeface="Mulish"/>
              </a:rPr>
              <a:t>Architecture</a:t>
            </a:r>
            <a:endParaRPr lang="en-US" dirty="0"/>
          </a:p>
        </p:txBody>
      </p:sp>
      <p:sp>
        <p:nvSpPr>
          <p:cNvPr id="1327" name="Google Shape;1327;p65"/>
          <p:cNvSpPr txBox="1"/>
          <p:nvPr/>
        </p:nvSpPr>
        <p:spPr>
          <a:xfrm>
            <a:off x="6088250" y="2020025"/>
            <a:ext cx="2335800" cy="482700"/>
          </a:xfrm>
          <a:prstGeom prst="rect">
            <a:avLst/>
          </a:prstGeom>
          <a:noFill/>
          <a:ln>
            <a:noFill/>
          </a:ln>
        </p:spPr>
        <p:txBody>
          <a:bodyPr spcFirstLastPara="1" wrap="square" lIns="91425" tIns="91425" rIns="91425" bIns="91425" anchor="b" anchorCtr="0">
            <a:noAutofit/>
          </a:bodyPr>
          <a:lstStyle/>
          <a:p>
            <a:pPr marL="0" lvl="0" indent="0" algn="l">
              <a:lnSpc>
                <a:spcPct val="100000"/>
              </a:lnSpc>
              <a:spcBef>
                <a:spcPts val="0"/>
              </a:spcBef>
              <a:spcAft>
                <a:spcPts val="0"/>
              </a:spcAft>
              <a:buNone/>
            </a:pPr>
            <a:r>
              <a:rPr lang="en" sz="2000" b="1" dirty="0">
                <a:solidFill>
                  <a:schemeClr val="lt2"/>
                </a:solidFill>
                <a:latin typeface="Mulish"/>
                <a:sym typeface="Mulish"/>
              </a:rPr>
              <a:t>View</a:t>
            </a:r>
            <a:endParaRPr lang="en-US" dirty="0"/>
          </a:p>
        </p:txBody>
      </p:sp>
      <p:sp>
        <p:nvSpPr>
          <p:cNvPr id="1328" name="Google Shape;1328;p65"/>
          <p:cNvSpPr txBox="1"/>
          <p:nvPr/>
        </p:nvSpPr>
        <p:spPr>
          <a:xfrm>
            <a:off x="3651437" y="3749337"/>
            <a:ext cx="1772237" cy="482700"/>
          </a:xfrm>
          <a:prstGeom prst="rect">
            <a:avLst/>
          </a:prstGeom>
          <a:noFill/>
          <a:ln>
            <a:noFill/>
          </a:ln>
        </p:spPr>
        <p:txBody>
          <a:bodyPr spcFirstLastPara="1" wrap="square" lIns="91425" tIns="91425" rIns="91425" bIns="91425" anchor="t" anchorCtr="0">
            <a:noAutofit/>
          </a:bodyPr>
          <a:lstStyle/>
          <a:p>
            <a:pPr marL="0" lvl="0" indent="0" algn="ctr">
              <a:lnSpc>
                <a:spcPct val="100000"/>
              </a:lnSpc>
              <a:spcBef>
                <a:spcPts val="0"/>
              </a:spcBef>
              <a:spcAft>
                <a:spcPts val="0"/>
              </a:spcAft>
              <a:buNone/>
            </a:pPr>
            <a:r>
              <a:rPr lang="en" sz="2000" b="1" dirty="0">
                <a:solidFill>
                  <a:schemeClr val="lt2"/>
                </a:solidFill>
                <a:latin typeface="Mulish"/>
                <a:sym typeface="Mulish"/>
              </a:rPr>
              <a:t>Controller</a:t>
            </a:r>
            <a:endParaRPr lang="en-US" dirty="0">
              <a:solidFill>
                <a:schemeClr val="lt2"/>
              </a:solidFill>
            </a:endParaRPr>
          </a:p>
        </p:txBody>
      </p:sp>
      <p:sp>
        <p:nvSpPr>
          <p:cNvPr id="1329" name="Google Shape;1329;p65"/>
          <p:cNvSpPr txBox="1"/>
          <p:nvPr/>
        </p:nvSpPr>
        <p:spPr>
          <a:xfrm>
            <a:off x="719950" y="2426523"/>
            <a:ext cx="2335800" cy="413700"/>
          </a:xfrm>
          <a:prstGeom prst="rect">
            <a:avLst/>
          </a:prstGeom>
          <a:noFill/>
          <a:ln>
            <a:noFill/>
          </a:ln>
        </p:spPr>
        <p:txBody>
          <a:bodyPr spcFirstLastPara="1" wrap="square" lIns="91425" tIns="91425" rIns="91425" bIns="91425" anchor="t" anchorCtr="0">
            <a:noAutofit/>
          </a:bodyPr>
          <a:lstStyle/>
          <a:p>
            <a:pPr algn="r">
              <a:lnSpc>
                <a:spcPct val="114999"/>
              </a:lnSpc>
            </a:pPr>
            <a:r>
              <a:rPr lang="en" dirty="0">
                <a:solidFill>
                  <a:srgbClr val="292536"/>
                </a:solidFill>
                <a:latin typeface="Poppins"/>
                <a:cs typeface="Poppins"/>
                <a:sym typeface="Poppins"/>
              </a:rPr>
              <a:t>Responsible for managing data.</a:t>
            </a:r>
            <a:endParaRPr lang="en-US" dirty="0">
              <a:solidFill>
                <a:srgbClr val="292536"/>
              </a:solidFill>
              <a:latin typeface="Poppins"/>
              <a:cs typeface="Poppins"/>
            </a:endParaRPr>
          </a:p>
        </p:txBody>
      </p:sp>
      <p:sp>
        <p:nvSpPr>
          <p:cNvPr id="1331" name="Google Shape;1331;p65"/>
          <p:cNvSpPr txBox="1"/>
          <p:nvPr/>
        </p:nvSpPr>
        <p:spPr>
          <a:xfrm>
            <a:off x="6088250" y="2426523"/>
            <a:ext cx="2335800" cy="413700"/>
          </a:xfrm>
          <a:prstGeom prst="rect">
            <a:avLst/>
          </a:prstGeom>
          <a:noFill/>
          <a:ln>
            <a:noFill/>
          </a:ln>
        </p:spPr>
        <p:txBody>
          <a:bodyPr spcFirstLastPara="1" wrap="square" lIns="91425" tIns="91425" rIns="91425" bIns="91425" anchor="t" anchorCtr="0">
            <a:noAutofit/>
          </a:bodyPr>
          <a:lstStyle/>
          <a:p>
            <a:pPr>
              <a:lnSpc>
                <a:spcPct val="114999"/>
              </a:lnSpc>
            </a:pPr>
            <a:r>
              <a:rPr lang="en" dirty="0">
                <a:solidFill>
                  <a:schemeClr val="dk1"/>
                </a:solidFill>
                <a:latin typeface="Poppins"/>
                <a:ea typeface="Poppins"/>
                <a:cs typeface="Poppins"/>
                <a:sym typeface="Poppins"/>
              </a:rPr>
              <a:t>Responsible for data presentation.</a:t>
            </a:r>
            <a:endParaRPr lang="en" dirty="0">
              <a:solidFill>
                <a:schemeClr val="dk1"/>
              </a:solidFill>
              <a:latin typeface="Poppins"/>
              <a:ea typeface="Poppins"/>
              <a:cs typeface="Poppins"/>
            </a:endParaRPr>
          </a:p>
        </p:txBody>
      </p:sp>
      <p:sp>
        <p:nvSpPr>
          <p:cNvPr id="1332" name="Google Shape;1332;p65"/>
          <p:cNvSpPr txBox="1"/>
          <p:nvPr/>
        </p:nvSpPr>
        <p:spPr>
          <a:xfrm>
            <a:off x="3413312" y="4316713"/>
            <a:ext cx="2335800" cy="786762"/>
          </a:xfrm>
          <a:prstGeom prst="rect">
            <a:avLst/>
          </a:prstGeom>
          <a:noFill/>
          <a:ln>
            <a:noFill/>
          </a:ln>
        </p:spPr>
        <p:txBody>
          <a:bodyPr spcFirstLastPara="1" wrap="square" lIns="91425" tIns="91425" rIns="91425" bIns="91425" anchor="b" anchorCtr="0">
            <a:noAutofit/>
          </a:bodyPr>
          <a:lstStyle/>
          <a:p>
            <a:pPr algn="ctr">
              <a:lnSpc>
                <a:spcPct val="114999"/>
              </a:lnSpc>
            </a:pPr>
            <a:r>
              <a:rPr lang="en" dirty="0">
                <a:solidFill>
                  <a:schemeClr val="dk1"/>
                </a:solidFill>
                <a:latin typeface="Poppins"/>
                <a:cs typeface="Poppins"/>
                <a:sym typeface="Poppins"/>
              </a:rPr>
              <a:t>Controlling the flow of data and processing user actions.</a:t>
            </a:r>
            <a:endParaRPr lang="en-US" dirty="0">
              <a:solidFill>
                <a:schemeClr val="dk1"/>
              </a:solidFill>
            </a:endParaRPr>
          </a:p>
        </p:txBody>
      </p:sp>
      <p:sp>
        <p:nvSpPr>
          <p:cNvPr id="1334" name="Google Shape;1334;p65"/>
          <p:cNvSpPr/>
          <p:nvPr/>
        </p:nvSpPr>
        <p:spPr>
          <a:xfrm>
            <a:off x="2331797" y="1296121"/>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5"/>
          <p:cNvSpPr/>
          <p:nvPr/>
        </p:nvSpPr>
        <p:spPr>
          <a:xfrm rot="10800000">
            <a:off x="4175366" y="3081119"/>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5"/>
          <p:cNvSpPr/>
          <p:nvPr/>
        </p:nvSpPr>
        <p:spPr>
          <a:xfrm>
            <a:off x="6088303" y="1296134"/>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5" name="Google Shape;1355;p65"/>
          <p:cNvCxnSpPr>
            <a:stCxn id="1325" idx="1"/>
            <a:endCxn id="1334" idx="6"/>
          </p:cNvCxnSpPr>
          <p:nvPr/>
        </p:nvCxnSpPr>
        <p:spPr>
          <a:xfrm rot="10800000">
            <a:off x="3055697" y="1658071"/>
            <a:ext cx="355376" cy="574248"/>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1357" name="Google Shape;1357;p65"/>
          <p:cNvCxnSpPr>
            <a:cxnSpLocks/>
          </p:cNvCxnSpPr>
          <p:nvPr/>
        </p:nvCxnSpPr>
        <p:spPr>
          <a:xfrm flipV="1">
            <a:off x="5666473" y="1658084"/>
            <a:ext cx="421830" cy="574235"/>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1358" name="Google Shape;1358;p65"/>
          <p:cNvCxnSpPr>
            <a:stCxn id="1325" idx="3"/>
            <a:endCxn id="1335" idx="2"/>
          </p:cNvCxnSpPr>
          <p:nvPr/>
        </p:nvCxnSpPr>
        <p:spPr>
          <a:xfrm flipH="1">
            <a:off x="4899266" y="2232319"/>
            <a:ext cx="767207" cy="1210750"/>
          </a:xfrm>
          <a:prstGeom prst="bentConnector3">
            <a:avLst>
              <a:gd name="adj1" fmla="val -29796"/>
            </a:avLst>
          </a:prstGeom>
          <a:noFill/>
          <a:ln w="9525" cap="flat" cmpd="sng">
            <a:solidFill>
              <a:schemeClr val="lt2"/>
            </a:solidFill>
            <a:prstDash val="solid"/>
            <a:round/>
            <a:headEnd type="none" w="med" len="med"/>
            <a:tailEnd type="oval" w="med" len="med"/>
          </a:ln>
        </p:spPr>
      </p:cxnSp>
      <p:pic>
        <p:nvPicPr>
          <p:cNvPr id="4" name="Picture 4" descr="A black background with a black square&#10;&#10;Description automatically generated">
            <a:extLst>
              <a:ext uri="{FF2B5EF4-FFF2-40B4-BE49-F238E27FC236}">
                <a16:creationId xmlns:a16="http://schemas.microsoft.com/office/drawing/2014/main" id="{327D285A-A3DB-654F-42FF-A71DC1B979CE}"/>
              </a:ext>
            </a:extLst>
          </p:cNvPr>
          <p:cNvPicPr>
            <a:picLocks noChangeAspect="1"/>
          </p:cNvPicPr>
          <p:nvPr/>
        </p:nvPicPr>
        <p:blipFill>
          <a:blip r:embed="rId3"/>
          <a:stretch>
            <a:fillRect/>
          </a:stretch>
        </p:blipFill>
        <p:spPr>
          <a:xfrm>
            <a:off x="2486025" y="1450182"/>
            <a:ext cx="403622" cy="412553"/>
          </a:xfrm>
          <a:prstGeom prst="rect">
            <a:avLst/>
          </a:prstGeom>
          <a:ln>
            <a:noFill/>
          </a:ln>
        </p:spPr>
      </p:pic>
      <p:pic>
        <p:nvPicPr>
          <p:cNvPr id="5" name="Picture 5" descr="A black background with a black square&#10;&#10;Description automatically generated">
            <a:extLst>
              <a:ext uri="{FF2B5EF4-FFF2-40B4-BE49-F238E27FC236}">
                <a16:creationId xmlns:a16="http://schemas.microsoft.com/office/drawing/2014/main" id="{2620CB17-95C3-A060-F030-16670FE69DC8}"/>
              </a:ext>
            </a:extLst>
          </p:cNvPr>
          <p:cNvPicPr>
            <a:picLocks noChangeAspect="1"/>
          </p:cNvPicPr>
          <p:nvPr/>
        </p:nvPicPr>
        <p:blipFill>
          <a:blip r:embed="rId4"/>
          <a:stretch>
            <a:fillRect/>
          </a:stretch>
        </p:blipFill>
        <p:spPr>
          <a:xfrm>
            <a:off x="6236494" y="1450181"/>
            <a:ext cx="412552" cy="412552"/>
          </a:xfrm>
          <a:prstGeom prst="rect">
            <a:avLst/>
          </a:prstGeom>
        </p:spPr>
      </p:pic>
      <p:pic>
        <p:nvPicPr>
          <p:cNvPr id="6" name="Picture 6" descr="A black background with a black square&#10;&#10;Description automatically generated">
            <a:extLst>
              <a:ext uri="{FF2B5EF4-FFF2-40B4-BE49-F238E27FC236}">
                <a16:creationId xmlns:a16="http://schemas.microsoft.com/office/drawing/2014/main" id="{9227A7A6-339A-6B13-C758-568BC1B1F2F1}"/>
              </a:ext>
            </a:extLst>
          </p:cNvPr>
          <p:cNvPicPr>
            <a:picLocks noChangeAspect="1"/>
          </p:cNvPicPr>
          <p:nvPr/>
        </p:nvPicPr>
        <p:blipFill>
          <a:blip r:embed="rId5"/>
          <a:stretch>
            <a:fillRect/>
          </a:stretch>
        </p:blipFill>
        <p:spPr>
          <a:xfrm>
            <a:off x="4334470" y="3236118"/>
            <a:ext cx="403623" cy="412552"/>
          </a:xfrm>
          <a:prstGeom prst="rect">
            <a:avLst/>
          </a:prstGeom>
        </p:spPr>
      </p:pic>
      <p:cxnSp>
        <p:nvCxnSpPr>
          <p:cNvPr id="7" name="Google Shape;1358;p65">
            <a:extLst>
              <a:ext uri="{FF2B5EF4-FFF2-40B4-BE49-F238E27FC236}">
                <a16:creationId xmlns:a16="http://schemas.microsoft.com/office/drawing/2014/main" id="{A0D04333-32D8-1B41-C6BB-7409F1FD4BA1}"/>
              </a:ext>
            </a:extLst>
          </p:cNvPr>
          <p:cNvCxnSpPr>
            <a:cxnSpLocks/>
          </p:cNvCxnSpPr>
          <p:nvPr/>
        </p:nvCxnSpPr>
        <p:spPr>
          <a:xfrm>
            <a:off x="3416191" y="2232319"/>
            <a:ext cx="768699" cy="1210750"/>
          </a:xfrm>
          <a:prstGeom prst="bentConnector3">
            <a:avLst>
              <a:gd name="adj1" fmla="val -29796"/>
            </a:avLst>
          </a:prstGeom>
          <a:noFill/>
          <a:ln w="9525" cap="flat" cmpd="sng">
            <a:solidFill>
              <a:schemeClr val="lt2"/>
            </a:solidFill>
            <a:prstDash val="solid"/>
            <a:round/>
            <a:headEnd type="none" w="med" len="med"/>
            <a:tailEnd type="oval" w="med" len="med"/>
          </a:ln>
        </p:spPr>
      </p:cxnSp>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Modeling</a:t>
            </a:r>
            <a:endParaRPr dirty="0"/>
          </a:p>
        </p:txBody>
      </p:sp>
      <p:sp>
        <p:nvSpPr>
          <p:cNvPr id="865" name="Google Shape;865;p43"/>
          <p:cNvSpPr txBox="1">
            <a:spLocks noGrp="1"/>
          </p:cNvSpPr>
          <p:nvPr>
            <p:ph type="subTitle" idx="1"/>
          </p:nvPr>
        </p:nvSpPr>
        <p:spPr>
          <a:xfrm>
            <a:off x="898069" y="1537052"/>
            <a:ext cx="7347862" cy="1678594"/>
          </a:xfrm>
          <a:prstGeom prst="rect">
            <a:avLst/>
          </a:prstGeom>
        </p:spPr>
        <p:txBody>
          <a:bodyPr spcFirstLastPara="1" wrap="square" lIns="91425" tIns="91425" rIns="91425" bIns="91425" anchor="t" anchorCtr="0">
            <a:noAutofit/>
          </a:bodyPr>
          <a:lstStyle/>
          <a:p>
            <a:pPr marL="0" lvl="0" indent="0" algn="just"/>
            <a:r>
              <a:rPr lang="en-US" dirty="0"/>
              <a:t>Mongoose is an Object-Data Modeling (ODM) library for Node.js, specifically designed for MongoDB. It provides a higher-level abstraction layer over MongoDB, making it easier to work with the database. Mongoose allows developers to define schemas, models, and relationships for their data, providing validation, querying, and middleware capabilities. </a:t>
            </a:r>
            <a:endParaRPr dirty="0"/>
          </a:p>
        </p:txBody>
      </p:sp>
      <p:pic>
        <p:nvPicPr>
          <p:cNvPr id="4098" name="Picture 2" descr="Why Mongoose? — Introduction to Mongoose | by Divya Pawar | Medium"/>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9800" l="0" r="100000">
                        <a14:foregroundMark x1="7238" y1="44200" x2="9810" y2="57600"/>
                        <a14:foregroundMark x1="20286" y1="46400" x2="22667" y2="46400"/>
                        <a14:foregroundMark x1="27143" y1="48200" x2="28190" y2="59000"/>
                        <a14:foregroundMark x1="41429" y1="57200" x2="41429" y2="57200"/>
                        <a14:foregroundMark x1="44667" y1="51200" x2="45048" y2="54000"/>
                        <a14:foregroundMark x1="53238" y1="52200" x2="54000" y2="55400"/>
                        <a14:foregroundMark x1="63238" y1="52200" x2="64952" y2="54400"/>
                        <a14:foregroundMark x1="70095" y1="51200" x2="71810" y2="51200"/>
                        <a14:foregroundMark x1="79429" y1="43600" x2="79048" y2="48200"/>
                        <a14:foregroundMark x1="97810" y1="43600" x2="98095" y2="47600"/>
                        <a14:foregroundMark x1="88667" y1="70200" x2="88476" y2="36000"/>
                        <a14:foregroundMark x1="88857" y1="73800" x2="88095" y2="64400"/>
                      </a14:backgroundRemoval>
                    </a14:imgEffect>
                  </a14:imgLayer>
                </a14:imgProps>
              </a:ext>
              <a:ext uri="{28A0092B-C50C-407E-A947-70E740481C1C}">
                <a14:useLocalDpi xmlns:a14="http://schemas.microsoft.com/office/drawing/2010/main" val="0"/>
              </a:ext>
            </a:extLst>
          </a:blip>
          <a:srcRect l="1874" t="24863" r="-1874" b="16818"/>
          <a:stretch/>
        </p:blipFill>
        <p:spPr bwMode="auto">
          <a:xfrm>
            <a:off x="2668848" y="3590282"/>
            <a:ext cx="3292622"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100430"/>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50"/>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p>
            <a:r>
              <a:rPr lang="en" dirty="0"/>
              <a:t>Database Collections</a:t>
            </a:r>
            <a:endParaRPr lang="en-US" dirty="0"/>
          </a:p>
        </p:txBody>
      </p:sp>
      <p:sp>
        <p:nvSpPr>
          <p:cNvPr id="1022" name="Google Shape;1022;p50"/>
          <p:cNvSpPr txBox="1">
            <a:spLocks noGrp="1"/>
          </p:cNvSpPr>
          <p:nvPr>
            <p:ph type="subTitle" idx="4294967295"/>
          </p:nvPr>
        </p:nvSpPr>
        <p:spPr>
          <a:xfrm>
            <a:off x="3446230" y="1164525"/>
            <a:ext cx="2254200" cy="667800"/>
          </a:xfrm>
          <a:prstGeom prst="rect">
            <a:avLst/>
          </a:prstGeom>
          <a:solidFill>
            <a:schemeClr val="accent1"/>
          </a:solidFill>
        </p:spPr>
        <p:txBody>
          <a:bodyPr spcFirstLastPara="1" wrap="square" lIns="91425" tIns="91425" rIns="91425" bIns="91425" anchor="ctr" anchorCtr="0">
            <a:noAutofit/>
          </a:bodyPr>
          <a:lstStyle/>
          <a:p>
            <a:pPr marL="0" lvl="0" indent="0" algn="ctr">
              <a:lnSpc>
                <a:spcPct val="100000"/>
              </a:lnSpc>
              <a:spcBef>
                <a:spcPts val="0"/>
              </a:spcBef>
              <a:spcAft>
                <a:spcPts val="0"/>
              </a:spcAft>
              <a:buNone/>
            </a:pPr>
            <a:r>
              <a:rPr lang="en" sz="1600" b="1" dirty="0">
                <a:solidFill>
                  <a:schemeClr val="lt2"/>
                </a:solidFill>
                <a:latin typeface="Mulish"/>
                <a:sym typeface="Mulish"/>
              </a:rPr>
              <a:t>User</a:t>
            </a:r>
            <a:endParaRPr lang="en-US" dirty="0"/>
          </a:p>
        </p:txBody>
      </p:sp>
      <p:sp>
        <p:nvSpPr>
          <p:cNvPr id="1023" name="Google Shape;1023;p50"/>
          <p:cNvSpPr txBox="1">
            <a:spLocks noGrp="1"/>
          </p:cNvSpPr>
          <p:nvPr>
            <p:ph type="subTitle" idx="4294967295"/>
          </p:nvPr>
        </p:nvSpPr>
        <p:spPr>
          <a:xfrm>
            <a:off x="3444900" y="1832325"/>
            <a:ext cx="2254200" cy="667800"/>
          </a:xfrm>
          <a:prstGeom prst="rect">
            <a:avLst/>
          </a:prstGeom>
        </p:spPr>
        <p:txBody>
          <a:bodyPr spcFirstLastPara="1" wrap="square" lIns="91425" tIns="91425" rIns="91425" bIns="91425" anchor="t" anchorCtr="0">
            <a:noAutofit/>
          </a:bodyPr>
          <a:lstStyle/>
          <a:p>
            <a:pPr marL="0" indent="0" algn="ctr">
              <a:lnSpc>
                <a:spcPct val="114999"/>
              </a:lnSpc>
              <a:buNone/>
            </a:pPr>
            <a:r>
              <a:rPr lang="en" dirty="0"/>
              <a:t>Has name, email, password, can be a super admin</a:t>
            </a:r>
            <a:endParaRPr lang="en-US" dirty="0"/>
          </a:p>
        </p:txBody>
      </p:sp>
      <p:sp>
        <p:nvSpPr>
          <p:cNvPr id="1024" name="Google Shape;1024;p50"/>
          <p:cNvSpPr txBox="1">
            <a:spLocks noGrp="1"/>
          </p:cNvSpPr>
          <p:nvPr>
            <p:ph type="subTitle" idx="4294967295"/>
          </p:nvPr>
        </p:nvSpPr>
        <p:spPr>
          <a:xfrm>
            <a:off x="721329" y="1959325"/>
            <a:ext cx="2253000" cy="667800"/>
          </a:xfrm>
          <a:prstGeom prst="rect">
            <a:avLst/>
          </a:prstGeom>
          <a:solidFill>
            <a:schemeClr val="accent1"/>
          </a:solidFill>
        </p:spPr>
        <p:txBody>
          <a:bodyPr spcFirstLastPara="1" wrap="square" lIns="91425" tIns="91425" rIns="91425" bIns="91425" anchor="ctr" anchorCtr="0">
            <a:noAutofit/>
          </a:bodyPr>
          <a:lstStyle/>
          <a:p>
            <a:pPr marL="0" lvl="0" indent="0" algn="ctr">
              <a:lnSpc>
                <a:spcPct val="100000"/>
              </a:lnSpc>
              <a:spcBef>
                <a:spcPts val="0"/>
              </a:spcBef>
              <a:spcAft>
                <a:spcPts val="0"/>
              </a:spcAft>
              <a:buNone/>
            </a:pPr>
            <a:r>
              <a:rPr lang="en" sz="1600" b="1" dirty="0">
                <a:solidFill>
                  <a:schemeClr val="lt2"/>
                </a:solidFill>
                <a:latin typeface="Mulish"/>
                <a:sym typeface="Mulish"/>
              </a:rPr>
              <a:t>Land</a:t>
            </a:r>
            <a:endParaRPr lang="en-US" dirty="0">
              <a:solidFill>
                <a:schemeClr val="lt2"/>
              </a:solidFill>
            </a:endParaRPr>
          </a:p>
        </p:txBody>
      </p:sp>
      <p:sp>
        <p:nvSpPr>
          <p:cNvPr id="1025" name="Google Shape;1025;p50"/>
          <p:cNvSpPr txBox="1">
            <a:spLocks noGrp="1"/>
          </p:cNvSpPr>
          <p:nvPr>
            <p:ph type="subTitle" idx="4294967295"/>
          </p:nvPr>
        </p:nvSpPr>
        <p:spPr>
          <a:xfrm>
            <a:off x="6172250" y="1959325"/>
            <a:ext cx="2253000" cy="667800"/>
          </a:xfrm>
          <a:prstGeom prst="rect">
            <a:avLst/>
          </a:prstGeom>
          <a:solidFill>
            <a:schemeClr val="accent1"/>
          </a:solidFill>
        </p:spPr>
        <p:txBody>
          <a:bodyPr spcFirstLastPara="1" wrap="square" lIns="91425" tIns="91425" rIns="91425" bIns="91425" anchor="ctr" anchorCtr="0">
            <a:noAutofit/>
          </a:bodyPr>
          <a:lstStyle/>
          <a:p>
            <a:pPr marL="0" lvl="0" indent="0" algn="ctr">
              <a:lnSpc>
                <a:spcPct val="100000"/>
              </a:lnSpc>
              <a:spcBef>
                <a:spcPts val="0"/>
              </a:spcBef>
              <a:spcAft>
                <a:spcPts val="0"/>
              </a:spcAft>
              <a:buNone/>
            </a:pPr>
            <a:r>
              <a:rPr lang="en" sz="1600" b="1" dirty="0">
                <a:solidFill>
                  <a:schemeClr val="lt2"/>
                </a:solidFill>
                <a:latin typeface="Mulish"/>
                <a:sym typeface="Mulish"/>
              </a:rPr>
              <a:t>Device</a:t>
            </a:r>
            <a:endParaRPr lang="en-US" dirty="0"/>
          </a:p>
        </p:txBody>
      </p:sp>
      <p:sp>
        <p:nvSpPr>
          <p:cNvPr id="1026" name="Google Shape;1026;p50"/>
          <p:cNvSpPr txBox="1">
            <a:spLocks noGrp="1"/>
          </p:cNvSpPr>
          <p:nvPr>
            <p:ph type="subTitle" idx="4294967295"/>
          </p:nvPr>
        </p:nvSpPr>
        <p:spPr>
          <a:xfrm>
            <a:off x="4835490" y="3533125"/>
            <a:ext cx="2251800" cy="667800"/>
          </a:xfrm>
          <a:prstGeom prst="rect">
            <a:avLst/>
          </a:prstGeom>
          <a:solidFill>
            <a:schemeClr val="accent1"/>
          </a:solidFill>
        </p:spPr>
        <p:txBody>
          <a:bodyPr spcFirstLastPara="1" wrap="square" lIns="91425" tIns="91425" rIns="91425" bIns="91425" anchor="ctr" anchorCtr="0">
            <a:noAutofit/>
          </a:bodyPr>
          <a:lstStyle/>
          <a:p>
            <a:pPr marL="0" lvl="0" indent="0" algn="ctr">
              <a:lnSpc>
                <a:spcPct val="100000"/>
              </a:lnSpc>
              <a:spcBef>
                <a:spcPts val="0"/>
              </a:spcBef>
              <a:spcAft>
                <a:spcPts val="0"/>
              </a:spcAft>
              <a:buNone/>
            </a:pPr>
            <a:r>
              <a:rPr lang="en" sz="1600" b="1" dirty="0">
                <a:solidFill>
                  <a:schemeClr val="lt2"/>
                </a:solidFill>
                <a:latin typeface="Mulish"/>
                <a:sym typeface="Mulish"/>
              </a:rPr>
              <a:t>Photos</a:t>
            </a:r>
            <a:endParaRPr lang="en-US" dirty="0">
              <a:solidFill>
                <a:schemeClr val="lt2"/>
              </a:solidFill>
            </a:endParaRPr>
          </a:p>
        </p:txBody>
      </p:sp>
      <p:sp>
        <p:nvSpPr>
          <p:cNvPr id="1027" name="Google Shape;1027;p50"/>
          <p:cNvSpPr txBox="1">
            <a:spLocks noGrp="1"/>
          </p:cNvSpPr>
          <p:nvPr>
            <p:ph type="subTitle" idx="4294967295"/>
          </p:nvPr>
        </p:nvSpPr>
        <p:spPr>
          <a:xfrm>
            <a:off x="2074042" y="3533050"/>
            <a:ext cx="2251800" cy="667800"/>
          </a:xfrm>
          <a:prstGeom prst="rect">
            <a:avLst/>
          </a:prstGeom>
          <a:solidFill>
            <a:schemeClr val="accent1"/>
          </a:solidFill>
        </p:spPr>
        <p:txBody>
          <a:bodyPr spcFirstLastPara="1" wrap="square" lIns="91425" tIns="91425" rIns="91425" bIns="91425" anchor="ctr" anchorCtr="0">
            <a:noAutofit/>
          </a:bodyPr>
          <a:lstStyle/>
          <a:p>
            <a:pPr marL="0" lvl="0" indent="0" algn="ctr">
              <a:lnSpc>
                <a:spcPct val="100000"/>
              </a:lnSpc>
              <a:spcBef>
                <a:spcPts val="0"/>
              </a:spcBef>
              <a:spcAft>
                <a:spcPts val="0"/>
              </a:spcAft>
              <a:buNone/>
            </a:pPr>
            <a:r>
              <a:rPr lang="en" sz="1600" b="1" dirty="0">
                <a:solidFill>
                  <a:schemeClr val="lt2"/>
                </a:solidFill>
                <a:latin typeface="Mulish"/>
              </a:rPr>
              <a:t>Logs</a:t>
            </a:r>
          </a:p>
        </p:txBody>
      </p:sp>
      <p:cxnSp>
        <p:nvCxnSpPr>
          <p:cNvPr id="1028" name="Google Shape;1028;p50"/>
          <p:cNvCxnSpPr>
            <a:stCxn id="1022" idx="1"/>
            <a:endCxn id="1024" idx="0"/>
          </p:cNvCxnSpPr>
          <p:nvPr/>
        </p:nvCxnSpPr>
        <p:spPr>
          <a:xfrm rot="10800000" flipV="1">
            <a:off x="1847830" y="1498425"/>
            <a:ext cx="1598401" cy="460900"/>
          </a:xfrm>
          <a:prstGeom prst="bentConnector2">
            <a:avLst/>
          </a:prstGeom>
          <a:noFill/>
          <a:ln w="9525" cap="flat" cmpd="sng">
            <a:solidFill>
              <a:schemeClr val="lt2"/>
            </a:solidFill>
            <a:prstDash val="solid"/>
            <a:round/>
            <a:headEnd type="none" w="med" len="med"/>
            <a:tailEnd type="triangle" w="med" len="med"/>
          </a:ln>
        </p:spPr>
      </p:cxnSp>
      <p:cxnSp>
        <p:nvCxnSpPr>
          <p:cNvPr id="1029" name="Google Shape;1029;p50"/>
          <p:cNvCxnSpPr>
            <a:stCxn id="1022" idx="3"/>
            <a:endCxn id="1025" idx="0"/>
          </p:cNvCxnSpPr>
          <p:nvPr/>
        </p:nvCxnSpPr>
        <p:spPr>
          <a:xfrm>
            <a:off x="5700430" y="1498425"/>
            <a:ext cx="1598320" cy="460900"/>
          </a:xfrm>
          <a:prstGeom prst="bentConnector2">
            <a:avLst/>
          </a:prstGeom>
          <a:noFill/>
          <a:ln w="9525" cap="flat" cmpd="sng">
            <a:solidFill>
              <a:schemeClr val="lt2"/>
            </a:solidFill>
            <a:prstDash val="solid"/>
            <a:round/>
            <a:headEnd type="none" w="med" len="med"/>
            <a:tailEnd type="triangle" w="med" len="med"/>
          </a:ln>
        </p:spPr>
      </p:cxnSp>
      <p:cxnSp>
        <p:nvCxnSpPr>
          <p:cNvPr id="1030" name="Google Shape;1030;p50"/>
          <p:cNvCxnSpPr>
            <a:cxnSpLocks/>
          </p:cNvCxnSpPr>
          <p:nvPr/>
        </p:nvCxnSpPr>
        <p:spPr>
          <a:xfrm rot="5400000">
            <a:off x="3484603" y="2429778"/>
            <a:ext cx="794800" cy="1379995"/>
          </a:xfrm>
          <a:prstGeom prst="bentConnector3">
            <a:avLst>
              <a:gd name="adj1" fmla="val 50000"/>
            </a:avLst>
          </a:prstGeom>
          <a:noFill/>
          <a:ln w="9525" cap="flat" cmpd="sng">
            <a:solidFill>
              <a:schemeClr val="lt2"/>
            </a:solidFill>
            <a:prstDash val="solid"/>
            <a:round/>
            <a:headEnd type="none" w="med" len="med"/>
            <a:tailEnd type="triangle" w="med" len="med"/>
          </a:ln>
        </p:spPr>
      </p:cxnSp>
      <p:sp>
        <p:nvSpPr>
          <p:cNvPr id="1031" name="Google Shape;1031;p50"/>
          <p:cNvSpPr txBox="1"/>
          <p:nvPr/>
        </p:nvSpPr>
        <p:spPr>
          <a:xfrm flipH="1">
            <a:off x="719871" y="2627125"/>
            <a:ext cx="2253000" cy="667800"/>
          </a:xfrm>
          <a:prstGeom prst="rect">
            <a:avLst/>
          </a:prstGeom>
          <a:noFill/>
          <a:ln>
            <a:noFill/>
          </a:ln>
        </p:spPr>
        <p:txBody>
          <a:bodyPr spcFirstLastPara="1" wrap="square" lIns="91425" tIns="91425" rIns="91425" bIns="91425" anchor="t" anchorCtr="0">
            <a:noAutofit/>
          </a:bodyPr>
          <a:lstStyle/>
          <a:p>
            <a:pPr algn="ctr">
              <a:lnSpc>
                <a:spcPct val="114999"/>
              </a:lnSpc>
            </a:pPr>
            <a:r>
              <a:rPr lang="en" dirty="0">
                <a:solidFill>
                  <a:schemeClr val="dk1"/>
                </a:solidFill>
                <a:latin typeface="Poppins"/>
                <a:cs typeface="Poppins"/>
                <a:sym typeface="Poppins"/>
              </a:rPr>
              <a:t>Has plant label, optional description, coordinates</a:t>
            </a:r>
            <a:endParaRPr lang="en-US" dirty="0">
              <a:solidFill>
                <a:schemeClr val="dk1"/>
              </a:solidFill>
            </a:endParaRPr>
          </a:p>
        </p:txBody>
      </p:sp>
      <p:sp>
        <p:nvSpPr>
          <p:cNvPr id="1032" name="Google Shape;1032;p50"/>
          <p:cNvSpPr txBox="1"/>
          <p:nvPr/>
        </p:nvSpPr>
        <p:spPr>
          <a:xfrm flipH="1">
            <a:off x="4835490" y="4201000"/>
            <a:ext cx="2251800" cy="667800"/>
          </a:xfrm>
          <a:prstGeom prst="rect">
            <a:avLst/>
          </a:prstGeom>
          <a:noFill/>
          <a:ln>
            <a:noFill/>
          </a:ln>
        </p:spPr>
        <p:txBody>
          <a:bodyPr spcFirstLastPara="1" wrap="square" lIns="91425" tIns="91425" rIns="91425" bIns="91425" anchor="t" anchorCtr="0">
            <a:noAutofit/>
          </a:bodyPr>
          <a:lstStyle/>
          <a:p>
            <a:pPr algn="ctr">
              <a:lnSpc>
                <a:spcPct val="114999"/>
              </a:lnSpc>
            </a:pPr>
            <a:r>
              <a:rPr lang="en" dirty="0">
                <a:solidFill>
                  <a:schemeClr val="dk1"/>
                </a:solidFill>
                <a:latin typeface="Poppins"/>
                <a:cs typeface="Poppins"/>
                <a:sym typeface="Poppins"/>
              </a:rPr>
              <a:t>Has link to photo on server, </a:t>
            </a:r>
            <a:r>
              <a:rPr lang="en" dirty="0">
                <a:solidFill>
                  <a:schemeClr val="dk1"/>
                </a:solidFill>
                <a:sym typeface="Poppins"/>
              </a:rPr>
              <a:t>AI analysis result</a:t>
            </a:r>
          </a:p>
        </p:txBody>
      </p:sp>
      <p:sp>
        <p:nvSpPr>
          <p:cNvPr id="1033" name="Google Shape;1033;p50"/>
          <p:cNvSpPr txBox="1"/>
          <p:nvPr/>
        </p:nvSpPr>
        <p:spPr>
          <a:xfrm flipH="1">
            <a:off x="6172250" y="2627125"/>
            <a:ext cx="2253000" cy="667800"/>
          </a:xfrm>
          <a:prstGeom prst="rect">
            <a:avLst/>
          </a:prstGeom>
          <a:noFill/>
          <a:ln>
            <a:noFill/>
          </a:ln>
        </p:spPr>
        <p:txBody>
          <a:bodyPr spcFirstLastPara="1" wrap="square" lIns="91425" tIns="91425" rIns="91425" bIns="91425" anchor="t" anchorCtr="0">
            <a:noAutofit/>
          </a:bodyPr>
          <a:lstStyle/>
          <a:p>
            <a:pPr algn="ctr">
              <a:lnSpc>
                <a:spcPct val="114999"/>
              </a:lnSpc>
            </a:pPr>
            <a:r>
              <a:rPr lang="en" dirty="0">
                <a:solidFill>
                  <a:schemeClr val="dk1"/>
                </a:solidFill>
                <a:latin typeface="Poppins"/>
                <a:cs typeface="Poppins"/>
                <a:sym typeface="Poppins"/>
              </a:rPr>
              <a:t>Has pumps indicators, responsible of logs and photos</a:t>
            </a:r>
            <a:endParaRPr lang="en-US" dirty="0">
              <a:solidFill>
                <a:schemeClr val="dk1"/>
              </a:solidFill>
            </a:endParaRPr>
          </a:p>
        </p:txBody>
      </p:sp>
      <p:sp>
        <p:nvSpPr>
          <p:cNvPr id="1034" name="Google Shape;1034;p50"/>
          <p:cNvSpPr txBox="1"/>
          <p:nvPr/>
        </p:nvSpPr>
        <p:spPr>
          <a:xfrm flipH="1">
            <a:off x="2072585" y="4200853"/>
            <a:ext cx="2251800" cy="667800"/>
          </a:xfrm>
          <a:prstGeom prst="rect">
            <a:avLst/>
          </a:prstGeom>
          <a:noFill/>
          <a:ln>
            <a:noFill/>
          </a:ln>
        </p:spPr>
        <p:txBody>
          <a:bodyPr spcFirstLastPara="1" wrap="square" lIns="91425" tIns="91425" rIns="91425" bIns="91425" anchor="t" anchorCtr="0">
            <a:noAutofit/>
          </a:bodyPr>
          <a:lstStyle/>
          <a:p>
            <a:pPr algn="ctr">
              <a:lnSpc>
                <a:spcPct val="114999"/>
              </a:lnSpc>
            </a:pPr>
            <a:r>
              <a:rPr lang="en" dirty="0">
                <a:solidFill>
                  <a:schemeClr val="dk1"/>
                </a:solidFill>
                <a:latin typeface="Poppins"/>
                <a:cs typeface="Poppins"/>
                <a:sym typeface="Poppins"/>
              </a:rPr>
              <a:t>Has measurements from sensors, AI analysis result</a:t>
            </a:r>
            <a:endParaRPr lang="en-US" dirty="0">
              <a:solidFill>
                <a:schemeClr val="dk1"/>
              </a:solidFill>
            </a:endParaRPr>
          </a:p>
        </p:txBody>
      </p:sp>
      <p:cxnSp>
        <p:nvCxnSpPr>
          <p:cNvPr id="1035" name="Google Shape;1035;p50"/>
          <p:cNvCxnSpPr>
            <a:cxnSpLocks/>
          </p:cNvCxnSpPr>
          <p:nvPr/>
        </p:nvCxnSpPr>
        <p:spPr>
          <a:xfrm rot="16200000" flipH="1">
            <a:off x="4865289" y="2429086"/>
            <a:ext cx="794875" cy="1381452"/>
          </a:xfrm>
          <a:prstGeom prst="bentConnector3">
            <a:avLst>
              <a:gd name="adj1" fmla="val 50000"/>
            </a:avLst>
          </a:prstGeom>
          <a:noFill/>
          <a:ln w="9525" cap="flat" cmpd="sng">
            <a:solidFill>
              <a:schemeClr val="lt2"/>
            </a:solidFill>
            <a:prstDash val="solid"/>
            <a:round/>
            <a:headEnd type="none" w="med" len="med"/>
            <a:tailEnd type="triangle" w="med" len="med"/>
          </a:ln>
        </p:spPr>
      </p:cxnSp>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p:nvPr/>
        </p:nvSpPr>
        <p:spPr>
          <a:xfrm>
            <a:off x="6093001" y="159008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2327099" y="159008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Authentication</a:t>
            </a:r>
            <a:endParaRPr dirty="0"/>
          </a:p>
        </p:txBody>
      </p:sp>
      <p:sp>
        <p:nvSpPr>
          <p:cNvPr id="881" name="Google Shape;881;p45"/>
          <p:cNvSpPr txBox="1">
            <a:spLocks noGrp="1"/>
          </p:cNvSpPr>
          <p:nvPr>
            <p:ph type="subTitle" idx="1"/>
          </p:nvPr>
        </p:nvSpPr>
        <p:spPr>
          <a:xfrm>
            <a:off x="4967701" y="2854725"/>
            <a:ext cx="2974500" cy="1121700"/>
          </a:xfrm>
          <a:prstGeom prst="rect">
            <a:avLst/>
          </a:prstGeom>
        </p:spPr>
        <p:txBody>
          <a:bodyPr spcFirstLastPara="1" wrap="square" lIns="91425" tIns="91425" rIns="91425" bIns="91425" anchor="t" anchorCtr="0">
            <a:noAutofit/>
          </a:bodyPr>
          <a:lstStyle/>
          <a:p>
            <a:pPr marL="0" lvl="0" indent="0"/>
            <a:r>
              <a:rPr lang="en-US" dirty="0"/>
              <a:t>A popular hashing function used for password hashing and encryption</a:t>
            </a:r>
            <a:endParaRPr dirty="0"/>
          </a:p>
        </p:txBody>
      </p:sp>
      <p:sp>
        <p:nvSpPr>
          <p:cNvPr id="882" name="Google Shape;882;p45"/>
          <p:cNvSpPr txBox="1">
            <a:spLocks noGrp="1"/>
          </p:cNvSpPr>
          <p:nvPr>
            <p:ph type="subTitle" idx="2"/>
          </p:nvPr>
        </p:nvSpPr>
        <p:spPr>
          <a:xfrm>
            <a:off x="1094486" y="2854725"/>
            <a:ext cx="3189126" cy="1121700"/>
          </a:xfrm>
          <a:prstGeom prst="rect">
            <a:avLst/>
          </a:prstGeom>
        </p:spPr>
        <p:txBody>
          <a:bodyPr spcFirstLastPara="1" wrap="square" lIns="91425" tIns="91425" rIns="91425" bIns="91425" anchor="t" anchorCtr="0">
            <a:noAutofit/>
          </a:bodyPr>
          <a:lstStyle/>
          <a:p>
            <a:pPr marL="0" lvl="0" indent="0"/>
            <a:r>
              <a:rPr lang="en-US" dirty="0"/>
              <a:t>A</a:t>
            </a:r>
            <a:r>
              <a:rPr lang="en" dirty="0"/>
              <a:t> </a:t>
            </a:r>
            <a:r>
              <a:rPr lang="en-US" dirty="0"/>
              <a:t>secure, compact, and stateless method of transmitting information between parties as a JSON object</a:t>
            </a:r>
            <a:endParaRPr dirty="0"/>
          </a:p>
        </p:txBody>
      </p:sp>
      <p:sp>
        <p:nvSpPr>
          <p:cNvPr id="883" name="Google Shape;883;p45"/>
          <p:cNvSpPr txBox="1">
            <a:spLocks noGrp="1"/>
          </p:cNvSpPr>
          <p:nvPr>
            <p:ph type="subTitle" idx="3"/>
          </p:nvPr>
        </p:nvSpPr>
        <p:spPr>
          <a:xfrm>
            <a:off x="1201799" y="2403650"/>
            <a:ext cx="2974500" cy="527400"/>
          </a:xfrm>
          <a:prstGeom prst="rect">
            <a:avLst/>
          </a:prstGeom>
        </p:spPr>
        <p:txBody>
          <a:bodyPr spcFirstLastPara="1" wrap="square" lIns="91425" tIns="91425" rIns="91425" bIns="91425" anchor="b" anchorCtr="0">
            <a:noAutofit/>
          </a:bodyPr>
          <a:lstStyle/>
          <a:p>
            <a:pPr marL="0" lvl="0" indent="0"/>
            <a:r>
              <a:rPr lang="en-US" dirty="0"/>
              <a:t>JSON Web Token</a:t>
            </a:r>
            <a:endParaRPr dirty="0"/>
          </a:p>
        </p:txBody>
      </p:sp>
      <p:sp>
        <p:nvSpPr>
          <p:cNvPr id="884" name="Google Shape;884;p45"/>
          <p:cNvSpPr txBox="1">
            <a:spLocks noGrp="1"/>
          </p:cNvSpPr>
          <p:nvPr>
            <p:ph type="subTitle" idx="4"/>
          </p:nvPr>
        </p:nvSpPr>
        <p:spPr>
          <a:xfrm>
            <a:off x="4967701" y="2403650"/>
            <a:ext cx="2974500" cy="527400"/>
          </a:xfrm>
          <a:prstGeom prst="rect">
            <a:avLst/>
          </a:prstGeom>
        </p:spPr>
        <p:txBody>
          <a:bodyPr spcFirstLastPara="1" wrap="square" lIns="91425" tIns="91425" rIns="91425" bIns="91425" anchor="b" anchorCtr="0">
            <a:noAutofit/>
          </a:bodyPr>
          <a:lstStyle/>
          <a:p>
            <a:pPr marL="0" lvl="0" indent="0"/>
            <a:r>
              <a:rPr lang="en-US" dirty="0"/>
              <a:t>Bcrypt</a:t>
            </a:r>
            <a:endParaRPr dirty="0"/>
          </a:p>
        </p:txBody>
      </p:sp>
      <p:pic>
        <p:nvPicPr>
          <p:cNvPr id="1026" name="Picture 2" descr="Exposing an OutSystems REST service with an OAuth-style authorization | by  Kilian Hekhuis | ITN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959" y="1653471"/>
            <a:ext cx="796179" cy="59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CryptNet - Overview | OutSystems"/>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97663" y="1736030"/>
            <a:ext cx="514575" cy="5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3661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a:lnSpc>
                <a:spcPct val="114999"/>
              </a:lnSpc>
            </a:pPr>
            <a:r>
              <a:rPr lang="en"/>
              <a:t>Suggested Solution</a:t>
            </a:r>
          </a:p>
        </p:txBody>
      </p:sp>
      <p:sp>
        <p:nvSpPr>
          <p:cNvPr id="872" name="Google Shape;872;p44"/>
          <p:cNvSpPr txBox="1">
            <a:spLocks noGrp="1"/>
          </p:cNvSpPr>
          <p:nvPr>
            <p:ph type="subTitle" idx="1"/>
          </p:nvPr>
        </p:nvSpPr>
        <p:spPr>
          <a:xfrm>
            <a:off x="554629" y="1335325"/>
            <a:ext cx="4912315" cy="34432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b="0" i="0">
                <a:effectLst/>
                <a:latin typeface="Times New Roman" panose="02020603050405020304" pitchFamily="18" charset="0"/>
              </a:rPr>
              <a:t>The main goal of the proposed system project is</a:t>
            </a:r>
            <a:br>
              <a:rPr lang="en-US"/>
            </a:br>
            <a:r>
              <a:rPr lang="en-US" b="0" i="0">
                <a:effectLst/>
                <a:latin typeface="Times New Roman" panose="02020603050405020304" pitchFamily="18" charset="0"/>
              </a:rPr>
              <a:t>to address this issue, and it does so by combining Internet of Things (</a:t>
            </a:r>
            <a:r>
              <a:rPr lang="en-US" b="1" i="0">
                <a:effectLst/>
                <a:latin typeface="Times New Roman" panose="02020603050405020304" pitchFamily="18" charset="0"/>
              </a:rPr>
              <a:t>IoT</a:t>
            </a:r>
            <a:r>
              <a:rPr lang="en-US" b="0" i="0">
                <a:effectLst/>
                <a:latin typeface="Times New Roman" panose="02020603050405020304" pitchFamily="18" charset="0"/>
              </a:rPr>
              <a:t>), Machine Learning (</a:t>
            </a:r>
            <a:r>
              <a:rPr lang="en-US" b="1" i="0">
                <a:effectLst/>
                <a:latin typeface="Times New Roman" panose="02020603050405020304" pitchFamily="18" charset="0"/>
              </a:rPr>
              <a:t>ML</a:t>
            </a:r>
            <a:r>
              <a:rPr lang="en-US" b="0" i="0">
                <a:effectLst/>
                <a:latin typeface="Times New Roman" panose="02020603050405020304" pitchFamily="18" charset="0"/>
              </a:rPr>
              <a:t>) technologies and </a:t>
            </a:r>
            <a:r>
              <a:rPr lang="en-US" b="1" i="0">
                <a:effectLst/>
                <a:latin typeface="Times New Roman" panose="02020603050405020304" pitchFamily="18" charset="0"/>
              </a:rPr>
              <a:t>Web</a:t>
            </a:r>
            <a:r>
              <a:rPr lang="en-US" b="0" i="0">
                <a:effectLst/>
                <a:latin typeface="Times New Roman" panose="02020603050405020304" pitchFamily="18" charset="0"/>
              </a:rPr>
              <a:t> </a:t>
            </a:r>
            <a:r>
              <a:rPr lang="en-US" b="1" i="0">
                <a:effectLst/>
                <a:latin typeface="Times New Roman" panose="02020603050405020304" pitchFamily="18" charset="0"/>
              </a:rPr>
              <a:t>Services</a:t>
            </a:r>
            <a:r>
              <a:rPr lang="en-US" b="0" i="0">
                <a:effectLst/>
                <a:latin typeface="Times New Roman" panose="02020603050405020304" pitchFamily="18" charset="0"/>
              </a:rPr>
              <a:t>. The implementation strategy is based on the use of a low-cost camera and sensor system to identify the type of plant, determine whether it is sick, as well as its solid status and make decisions in accordance with that status. Displaying this information on a website with some features to help the user in managing his fields</a:t>
            </a:r>
            <a:r>
              <a:rPr lang="ar-SA" b="0" i="0">
                <a:effectLst/>
                <a:latin typeface="Times New Roman" panose="02020603050405020304" pitchFamily="18" charset="0"/>
              </a:rPr>
              <a:t> </a:t>
            </a:r>
            <a:r>
              <a:rPr lang="en-US" b="0" i="0">
                <a:effectLst/>
                <a:latin typeface="Times New Roman" panose="02020603050405020304" pitchFamily="18" charset="0"/>
              </a:rPr>
              <a:t>remotely and easily.</a:t>
            </a:r>
            <a:endParaRPr b="1"/>
          </a:p>
        </p:txBody>
      </p:sp>
      <p:pic>
        <p:nvPicPr>
          <p:cNvPr id="873" name="Google Shape;873;p44"/>
          <p:cNvPicPr preferRelativeResize="0">
            <a:picLocks noGrp="1"/>
          </p:cNvPicPr>
          <p:nvPr>
            <p:ph type="pic" idx="2"/>
          </p:nvPr>
        </p:nvPicPr>
        <p:blipFill rotWithShape="1">
          <a:blip r:embed="rId3">
            <a:alphaModFix/>
          </a:blip>
          <a:srcRect l="19468" r="31751"/>
          <a:stretch/>
        </p:blipFill>
        <p:spPr>
          <a:xfrm>
            <a:off x="5743475" y="1335325"/>
            <a:ext cx="2216700" cy="3027600"/>
          </a:xfrm>
          <a:prstGeom prst="roundRect">
            <a:avLst>
              <a:gd name="adj" fmla="val 50000"/>
            </a:avLst>
          </a:prstGeom>
        </p:spPr>
      </p:pic>
    </p:spTree>
    <p:extLst>
      <p:ext uri="{BB962C8B-B14F-4D97-AF65-F5344CB8AC3E}">
        <p14:creationId xmlns:p14="http://schemas.microsoft.com/office/powerpoint/2010/main" val="3269377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2">
                                            <p:txEl>
                                              <p:pRg st="0" end="0"/>
                                            </p:txEl>
                                          </p:spTgt>
                                        </p:tgtEl>
                                        <p:attrNameLst>
                                          <p:attrName>style.visibility</p:attrName>
                                        </p:attrNameLst>
                                      </p:cBhvr>
                                      <p:to>
                                        <p:strVal val="visible"/>
                                      </p:to>
                                    </p:set>
                                    <p:animEffect transition="in" filter="fade">
                                      <p:cBhvr>
                                        <p:cTn id="7" dur="500"/>
                                        <p:tgtEl>
                                          <p:spTgt spid="8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Validation</a:t>
            </a:r>
            <a:endParaRPr dirty="0"/>
          </a:p>
        </p:txBody>
      </p:sp>
      <p:sp>
        <p:nvSpPr>
          <p:cNvPr id="865" name="Google Shape;865;p43"/>
          <p:cNvSpPr txBox="1">
            <a:spLocks noGrp="1"/>
          </p:cNvSpPr>
          <p:nvPr>
            <p:ph type="subTitle" idx="1"/>
          </p:nvPr>
        </p:nvSpPr>
        <p:spPr>
          <a:xfrm>
            <a:off x="898069" y="1537052"/>
            <a:ext cx="7347862" cy="1678594"/>
          </a:xfrm>
          <a:prstGeom prst="rect">
            <a:avLst/>
          </a:prstGeom>
        </p:spPr>
        <p:txBody>
          <a:bodyPr spcFirstLastPara="1" wrap="square" lIns="91425" tIns="91425" rIns="91425" bIns="91425" anchor="t" anchorCtr="0">
            <a:noAutofit/>
          </a:bodyPr>
          <a:lstStyle/>
          <a:p>
            <a:pPr marL="0" lvl="0" indent="0" algn="just"/>
            <a:r>
              <a:rPr lang="en-US" dirty="0"/>
              <a:t>Express-validator is a middleware library for Express.js that provides an easy way to validate and sanitize user input data. It simplifies the process of validating form inputs, query parameters, or request bodies, ensuring that the data meets specific criteria or constraints. Express-validator helps prevent common security vulnerabilities such as cross-site scripting (XSS) attacks or SQL injection by sanitizing and validating user inputs.</a:t>
            </a:r>
            <a:endParaRPr dirty="0"/>
          </a:p>
        </p:txBody>
      </p:sp>
      <p:pic>
        <p:nvPicPr>
          <p:cNvPr id="3" name="Picture 2"/>
          <p:cNvPicPr>
            <a:picLocks noChangeAspect="1"/>
          </p:cNvPicPr>
          <p:nvPr/>
        </p:nvPicPr>
        <p:blipFill>
          <a:blip r:embed="rId3"/>
          <a:stretch>
            <a:fillRect/>
          </a:stretch>
        </p:blipFill>
        <p:spPr>
          <a:xfrm>
            <a:off x="1476375" y="3270739"/>
            <a:ext cx="6191250" cy="1428750"/>
          </a:xfrm>
          <a:prstGeom prst="rect">
            <a:avLst/>
          </a:prstGeom>
        </p:spPr>
      </p:pic>
    </p:spTree>
    <p:extLst>
      <p:ext uri="{BB962C8B-B14F-4D97-AF65-F5344CB8AC3E}">
        <p14:creationId xmlns:p14="http://schemas.microsoft.com/office/powerpoint/2010/main" val="197829470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64"/>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Flow</a:t>
            </a:r>
            <a:endParaRPr lang="en-US" dirty="0"/>
          </a:p>
        </p:txBody>
      </p:sp>
      <p:sp>
        <p:nvSpPr>
          <p:cNvPr id="1299" name="Google Shape;1299;p64"/>
          <p:cNvSpPr/>
          <p:nvPr/>
        </p:nvSpPr>
        <p:spPr>
          <a:xfrm>
            <a:off x="1091738" y="2883100"/>
            <a:ext cx="1392900"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2483644" y="2883100"/>
            <a:ext cx="13929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3875550" y="2883100"/>
            <a:ext cx="1392900" cy="1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5267456" y="2883100"/>
            <a:ext cx="13929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3" name="Google Shape;1303;p64"/>
          <p:cNvCxnSpPr>
            <a:stCxn id="1299" idx="0"/>
            <a:endCxn id="1304" idx="2"/>
          </p:cNvCxnSpPr>
          <p:nvPr/>
        </p:nvCxnSpPr>
        <p:spPr>
          <a:xfrm rot="10800000">
            <a:off x="1788188" y="2491900"/>
            <a:ext cx="0" cy="391200"/>
          </a:xfrm>
          <a:prstGeom prst="straightConnector1">
            <a:avLst/>
          </a:prstGeom>
          <a:noFill/>
          <a:ln w="9525" cap="flat" cmpd="sng">
            <a:solidFill>
              <a:schemeClr val="accent1"/>
            </a:solidFill>
            <a:prstDash val="solid"/>
            <a:round/>
            <a:headEnd type="none" w="med" len="med"/>
            <a:tailEnd type="oval" w="med" len="med"/>
          </a:ln>
        </p:spPr>
      </p:cxnSp>
      <p:sp>
        <p:nvSpPr>
          <p:cNvPr id="1304" name="Google Shape;1304;p64"/>
          <p:cNvSpPr txBox="1"/>
          <p:nvPr/>
        </p:nvSpPr>
        <p:spPr>
          <a:xfrm flipH="1">
            <a:off x="716588" y="2030912"/>
            <a:ext cx="2143200" cy="461100"/>
          </a:xfrm>
          <a:prstGeom prst="rect">
            <a:avLst/>
          </a:prstGeom>
          <a:noFill/>
          <a:ln>
            <a:noFill/>
          </a:ln>
        </p:spPr>
        <p:txBody>
          <a:bodyPr spcFirstLastPara="1" wrap="square" lIns="91425" tIns="91425" rIns="91425" bIns="91425" anchor="t" anchorCtr="0">
            <a:noAutofit/>
          </a:bodyPr>
          <a:lstStyle/>
          <a:p>
            <a:pPr algn="ctr"/>
            <a:r>
              <a:rPr lang="en" sz="2000" b="1" dirty="0">
                <a:solidFill>
                  <a:schemeClr val="lt2"/>
                </a:solidFill>
                <a:latin typeface="Mulish"/>
                <a:ea typeface="Mulish"/>
                <a:cs typeface="Mulish"/>
                <a:sym typeface="Mulish"/>
              </a:rPr>
              <a:t>Signup</a:t>
            </a:r>
            <a:endParaRPr sz="2000" b="1" dirty="0">
              <a:solidFill>
                <a:schemeClr val="lt2"/>
              </a:solidFill>
              <a:latin typeface="Mulish"/>
              <a:ea typeface="Mulish"/>
              <a:cs typeface="Mulish"/>
              <a:sym typeface="Mulish"/>
            </a:endParaRPr>
          </a:p>
        </p:txBody>
      </p:sp>
      <p:sp>
        <p:nvSpPr>
          <p:cNvPr id="1305" name="Google Shape;1305;p64"/>
          <p:cNvSpPr txBox="1"/>
          <p:nvPr/>
        </p:nvSpPr>
        <p:spPr>
          <a:xfrm flipH="1">
            <a:off x="716588" y="1531908"/>
            <a:ext cx="2143200" cy="571800"/>
          </a:xfrm>
          <a:prstGeom prst="rect">
            <a:avLst/>
          </a:prstGeom>
          <a:noFill/>
          <a:ln>
            <a:noFill/>
          </a:ln>
        </p:spPr>
        <p:txBody>
          <a:bodyPr spcFirstLastPara="1" wrap="square" lIns="91425" tIns="91425" rIns="91425" bIns="91425" anchor="b" anchorCtr="0">
            <a:noAutofit/>
          </a:bodyPr>
          <a:lstStyle/>
          <a:p>
            <a:pPr algn="ctr">
              <a:lnSpc>
                <a:spcPct val="114999"/>
              </a:lnSpc>
            </a:pPr>
            <a:r>
              <a:rPr lang="en" dirty="0">
                <a:solidFill>
                  <a:schemeClr val="dk1"/>
                </a:solidFill>
                <a:latin typeface="Poppins"/>
                <a:cs typeface="Poppins"/>
                <a:sym typeface="Poppins"/>
              </a:rPr>
              <a:t>Register with name, email, and password</a:t>
            </a:r>
            <a:endParaRPr lang="en-US" dirty="0">
              <a:solidFill>
                <a:schemeClr val="dk1"/>
              </a:solidFill>
            </a:endParaRPr>
          </a:p>
        </p:txBody>
      </p:sp>
      <p:sp>
        <p:nvSpPr>
          <p:cNvPr id="1306" name="Google Shape;1306;p64"/>
          <p:cNvSpPr txBox="1"/>
          <p:nvPr/>
        </p:nvSpPr>
        <p:spPr>
          <a:xfrm flipH="1">
            <a:off x="2108494"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b="1" dirty="0">
                <a:solidFill>
                  <a:schemeClr val="lt2"/>
                </a:solidFill>
                <a:latin typeface="Mulish"/>
                <a:ea typeface="Mulish"/>
                <a:cs typeface="Mulish"/>
                <a:sym typeface="Mulish"/>
              </a:rPr>
              <a:t>Login</a:t>
            </a:r>
            <a:endParaRPr sz="2000" b="1" dirty="0">
              <a:solidFill>
                <a:schemeClr val="lt2"/>
              </a:solidFill>
              <a:latin typeface="Mulish"/>
              <a:ea typeface="Mulish"/>
              <a:cs typeface="Mulish"/>
              <a:sym typeface="Mulish"/>
            </a:endParaRPr>
          </a:p>
        </p:txBody>
      </p:sp>
      <p:sp>
        <p:nvSpPr>
          <p:cNvPr id="1307" name="Google Shape;1307;p64"/>
          <p:cNvSpPr txBox="1"/>
          <p:nvPr/>
        </p:nvSpPr>
        <p:spPr>
          <a:xfrm flipH="1">
            <a:off x="2108494" y="3763274"/>
            <a:ext cx="2143200" cy="571800"/>
          </a:xfrm>
          <a:prstGeom prst="rect">
            <a:avLst/>
          </a:prstGeom>
          <a:noFill/>
          <a:ln>
            <a:noFill/>
          </a:ln>
        </p:spPr>
        <p:txBody>
          <a:bodyPr spcFirstLastPara="1" wrap="square" lIns="91425" tIns="91425" rIns="91425" bIns="91425" anchor="t" anchorCtr="0">
            <a:noAutofit/>
          </a:bodyPr>
          <a:lstStyle/>
          <a:p>
            <a:pPr algn="ctr">
              <a:lnSpc>
                <a:spcPct val="114999"/>
              </a:lnSpc>
            </a:pPr>
            <a:r>
              <a:rPr lang="en" dirty="0">
                <a:solidFill>
                  <a:schemeClr val="dk1"/>
                </a:solidFill>
                <a:latin typeface="Poppins"/>
                <a:cs typeface="Poppins"/>
                <a:sym typeface="Poppins"/>
              </a:rPr>
              <a:t>Sign in by email and password and get a token</a:t>
            </a:r>
            <a:endParaRPr lang="en-US" dirty="0">
              <a:solidFill>
                <a:schemeClr val="dk1"/>
              </a:solidFill>
            </a:endParaRPr>
          </a:p>
        </p:txBody>
      </p:sp>
      <p:cxnSp>
        <p:nvCxnSpPr>
          <p:cNvPr id="1308" name="Google Shape;1308;p64"/>
          <p:cNvCxnSpPr>
            <a:stCxn id="1306" idx="0"/>
            <a:endCxn id="1300" idx="2"/>
          </p:cNvCxnSpPr>
          <p:nvPr/>
        </p:nvCxnSpPr>
        <p:spPr>
          <a:xfrm rot="10800000">
            <a:off x="3180094" y="3035100"/>
            <a:ext cx="0" cy="339900"/>
          </a:xfrm>
          <a:prstGeom prst="straightConnector1">
            <a:avLst/>
          </a:prstGeom>
          <a:noFill/>
          <a:ln w="9525" cap="flat" cmpd="sng">
            <a:solidFill>
              <a:schemeClr val="accent2"/>
            </a:solidFill>
            <a:prstDash val="solid"/>
            <a:round/>
            <a:headEnd type="oval" w="med" len="med"/>
            <a:tailEnd type="none" w="med" len="med"/>
          </a:ln>
        </p:spPr>
      </p:cxnSp>
      <p:sp>
        <p:nvSpPr>
          <p:cNvPr id="1309" name="Google Shape;1309;p64"/>
          <p:cNvSpPr txBox="1"/>
          <p:nvPr/>
        </p:nvSpPr>
        <p:spPr>
          <a:xfrm flipH="1">
            <a:off x="3500400" y="2030912"/>
            <a:ext cx="2143200" cy="461100"/>
          </a:xfrm>
          <a:prstGeom prst="rect">
            <a:avLst/>
          </a:prstGeom>
          <a:noFill/>
          <a:ln>
            <a:noFill/>
          </a:ln>
        </p:spPr>
        <p:txBody>
          <a:bodyPr spcFirstLastPara="1" wrap="square" lIns="91425" tIns="91425" rIns="91425" bIns="91425" anchor="t" anchorCtr="0">
            <a:noAutofit/>
          </a:bodyPr>
          <a:lstStyle/>
          <a:p>
            <a:pPr algn="ctr"/>
            <a:r>
              <a:rPr lang="en" sz="2000" b="1" dirty="0">
                <a:solidFill>
                  <a:schemeClr val="lt2"/>
                </a:solidFill>
                <a:latin typeface="Mulish"/>
                <a:sym typeface="Mulish"/>
              </a:rPr>
              <a:t>Add Land</a:t>
            </a:r>
            <a:endParaRPr lang="en-US" dirty="0"/>
          </a:p>
        </p:txBody>
      </p:sp>
      <p:sp>
        <p:nvSpPr>
          <p:cNvPr id="1310" name="Google Shape;1310;p64"/>
          <p:cNvSpPr txBox="1"/>
          <p:nvPr/>
        </p:nvSpPr>
        <p:spPr>
          <a:xfrm flipH="1">
            <a:off x="3500400" y="1531908"/>
            <a:ext cx="2143200" cy="571800"/>
          </a:xfrm>
          <a:prstGeom prst="rect">
            <a:avLst/>
          </a:prstGeom>
          <a:noFill/>
          <a:ln>
            <a:noFill/>
          </a:ln>
        </p:spPr>
        <p:txBody>
          <a:bodyPr spcFirstLastPara="1" wrap="square" lIns="91425" tIns="91425" rIns="91425" bIns="91425" anchor="b" anchorCtr="0">
            <a:noAutofit/>
          </a:bodyPr>
          <a:lstStyle/>
          <a:p>
            <a:pPr algn="ctr">
              <a:lnSpc>
                <a:spcPct val="114999"/>
              </a:lnSpc>
            </a:pPr>
            <a:r>
              <a:rPr lang="en" dirty="0">
                <a:solidFill>
                  <a:schemeClr val="dk1"/>
                </a:solidFill>
                <a:latin typeface="Poppins"/>
                <a:cs typeface="Poppins"/>
                <a:sym typeface="Poppins"/>
              </a:rPr>
              <a:t>Add an ID, plant, and coordinates </a:t>
            </a:r>
            <a:endParaRPr lang="en-US" dirty="0">
              <a:solidFill>
                <a:schemeClr val="dk1"/>
              </a:solidFill>
            </a:endParaRPr>
          </a:p>
        </p:txBody>
      </p:sp>
      <p:sp>
        <p:nvSpPr>
          <p:cNvPr id="1311" name="Google Shape;1311;p64"/>
          <p:cNvSpPr txBox="1"/>
          <p:nvPr/>
        </p:nvSpPr>
        <p:spPr>
          <a:xfrm flipH="1">
            <a:off x="4892306" y="3375000"/>
            <a:ext cx="2143200" cy="461100"/>
          </a:xfrm>
          <a:prstGeom prst="rect">
            <a:avLst/>
          </a:prstGeom>
          <a:noFill/>
          <a:ln>
            <a:noFill/>
          </a:ln>
        </p:spPr>
        <p:txBody>
          <a:bodyPr spcFirstLastPara="1" wrap="square" lIns="91425" tIns="91425" rIns="91425" bIns="91425" anchor="b" anchorCtr="0">
            <a:noAutofit/>
          </a:bodyPr>
          <a:lstStyle/>
          <a:p>
            <a:pPr algn="ctr"/>
            <a:r>
              <a:rPr lang="en" sz="2000" b="1" dirty="0">
                <a:solidFill>
                  <a:schemeClr val="lt2"/>
                </a:solidFill>
                <a:latin typeface="Mulish"/>
                <a:sym typeface="Mulish"/>
              </a:rPr>
              <a:t>Add Device</a:t>
            </a:r>
            <a:endParaRPr lang="en-US" dirty="0"/>
          </a:p>
        </p:txBody>
      </p:sp>
      <p:sp>
        <p:nvSpPr>
          <p:cNvPr id="1312" name="Google Shape;1312;p64"/>
          <p:cNvSpPr txBox="1"/>
          <p:nvPr/>
        </p:nvSpPr>
        <p:spPr>
          <a:xfrm flipH="1">
            <a:off x="4892306" y="3763274"/>
            <a:ext cx="2143200" cy="571800"/>
          </a:xfrm>
          <a:prstGeom prst="rect">
            <a:avLst/>
          </a:prstGeom>
          <a:noFill/>
          <a:ln>
            <a:noFill/>
          </a:ln>
        </p:spPr>
        <p:txBody>
          <a:bodyPr spcFirstLastPara="1" wrap="square" lIns="91425" tIns="91425" rIns="91425" bIns="91425" anchor="t" anchorCtr="0">
            <a:noAutofit/>
          </a:bodyPr>
          <a:lstStyle/>
          <a:p>
            <a:pPr algn="ctr">
              <a:lnSpc>
                <a:spcPct val="114999"/>
              </a:lnSpc>
            </a:pPr>
            <a:r>
              <a:rPr lang="en" dirty="0">
                <a:solidFill>
                  <a:schemeClr val="dk1"/>
                </a:solidFill>
                <a:latin typeface="Poppins"/>
                <a:cs typeface="Poppins"/>
                <a:sym typeface="Poppins"/>
              </a:rPr>
              <a:t>Associate a device to your land</a:t>
            </a:r>
            <a:endParaRPr lang="en-US" dirty="0">
              <a:solidFill>
                <a:schemeClr val="dk1"/>
              </a:solidFill>
            </a:endParaRPr>
          </a:p>
        </p:txBody>
      </p:sp>
      <p:cxnSp>
        <p:nvCxnSpPr>
          <p:cNvPr id="1313" name="Google Shape;1313;p64"/>
          <p:cNvCxnSpPr>
            <a:stCxn id="1301" idx="0"/>
            <a:endCxn id="1309" idx="2"/>
          </p:cNvCxnSpPr>
          <p:nvPr/>
        </p:nvCxnSpPr>
        <p:spPr>
          <a:xfrm rot="10800000">
            <a:off x="4572000" y="2491900"/>
            <a:ext cx="0" cy="391200"/>
          </a:xfrm>
          <a:prstGeom prst="straightConnector1">
            <a:avLst/>
          </a:prstGeom>
          <a:noFill/>
          <a:ln w="9525" cap="flat" cmpd="sng">
            <a:solidFill>
              <a:schemeClr val="accent3"/>
            </a:solidFill>
            <a:prstDash val="solid"/>
            <a:round/>
            <a:headEnd type="none" w="med" len="med"/>
            <a:tailEnd type="oval" w="med" len="med"/>
          </a:ln>
        </p:spPr>
      </p:cxnSp>
      <p:cxnSp>
        <p:nvCxnSpPr>
          <p:cNvPr id="1314" name="Google Shape;1314;p64"/>
          <p:cNvCxnSpPr>
            <a:stCxn id="1311" idx="0"/>
            <a:endCxn id="1302" idx="2"/>
          </p:cNvCxnSpPr>
          <p:nvPr/>
        </p:nvCxnSpPr>
        <p:spPr>
          <a:xfrm rot="10800000">
            <a:off x="5963906" y="3035100"/>
            <a:ext cx="0" cy="339900"/>
          </a:xfrm>
          <a:prstGeom prst="straightConnector1">
            <a:avLst/>
          </a:prstGeom>
          <a:noFill/>
          <a:ln w="9525" cap="flat" cmpd="sng">
            <a:solidFill>
              <a:schemeClr val="lt2"/>
            </a:solidFill>
            <a:prstDash val="solid"/>
            <a:round/>
            <a:headEnd type="oval" w="med" len="med"/>
            <a:tailEnd type="none" w="med" len="med"/>
          </a:ln>
        </p:spPr>
      </p:cxnSp>
      <p:sp>
        <p:nvSpPr>
          <p:cNvPr id="1315" name="Google Shape;1315;p64"/>
          <p:cNvSpPr/>
          <p:nvPr/>
        </p:nvSpPr>
        <p:spPr>
          <a:xfrm>
            <a:off x="6659362" y="2883100"/>
            <a:ext cx="2583525"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txBox="1"/>
          <p:nvPr/>
        </p:nvSpPr>
        <p:spPr>
          <a:xfrm flipH="1">
            <a:off x="6284212" y="2030912"/>
            <a:ext cx="2143200" cy="461100"/>
          </a:xfrm>
          <a:prstGeom prst="rect">
            <a:avLst/>
          </a:prstGeom>
          <a:noFill/>
          <a:ln>
            <a:noFill/>
          </a:ln>
        </p:spPr>
        <p:txBody>
          <a:bodyPr spcFirstLastPara="1" wrap="square" lIns="91425" tIns="91425" rIns="91425" bIns="91425" anchor="t" anchorCtr="0">
            <a:noAutofit/>
          </a:bodyPr>
          <a:lstStyle/>
          <a:p>
            <a:pPr algn="ctr"/>
            <a:r>
              <a:rPr lang="en" sz="2000" b="1" dirty="0">
                <a:solidFill>
                  <a:schemeClr val="lt2"/>
                </a:solidFill>
                <a:latin typeface="Mulish"/>
                <a:sym typeface="Mulish"/>
              </a:rPr>
              <a:t>Setup Device</a:t>
            </a:r>
            <a:endParaRPr lang="en-US" dirty="0"/>
          </a:p>
        </p:txBody>
      </p:sp>
      <p:sp>
        <p:nvSpPr>
          <p:cNvPr id="1317" name="Google Shape;1317;p64"/>
          <p:cNvSpPr txBox="1"/>
          <p:nvPr/>
        </p:nvSpPr>
        <p:spPr>
          <a:xfrm flipH="1">
            <a:off x="5855588" y="1531908"/>
            <a:ext cx="2976636" cy="571800"/>
          </a:xfrm>
          <a:prstGeom prst="rect">
            <a:avLst/>
          </a:prstGeom>
          <a:noFill/>
          <a:ln>
            <a:noFill/>
          </a:ln>
        </p:spPr>
        <p:txBody>
          <a:bodyPr spcFirstLastPara="1" wrap="square" lIns="91425" tIns="91425" rIns="91425" bIns="91425" anchor="b" anchorCtr="0">
            <a:noAutofit/>
          </a:bodyPr>
          <a:lstStyle/>
          <a:p>
            <a:pPr algn="ctr">
              <a:lnSpc>
                <a:spcPct val="114999"/>
              </a:lnSpc>
            </a:pPr>
            <a:r>
              <a:rPr lang="en" dirty="0">
                <a:solidFill>
                  <a:schemeClr val="dk1"/>
                </a:solidFill>
                <a:latin typeface="Poppins"/>
                <a:cs typeface="Poppins"/>
                <a:sym typeface="Poppins"/>
              </a:rPr>
              <a:t>Put the ID of the device in the embedded system to function</a:t>
            </a:r>
            <a:endParaRPr lang="en-US" dirty="0">
              <a:solidFill>
                <a:schemeClr val="dk1"/>
              </a:solidFill>
            </a:endParaRPr>
          </a:p>
        </p:txBody>
      </p:sp>
      <p:cxnSp>
        <p:nvCxnSpPr>
          <p:cNvPr id="1318" name="Google Shape;1318;p64"/>
          <p:cNvCxnSpPr>
            <a:stCxn id="1315" idx="0"/>
            <a:endCxn id="1316" idx="2"/>
          </p:cNvCxnSpPr>
          <p:nvPr/>
        </p:nvCxnSpPr>
        <p:spPr>
          <a:xfrm flipH="1" flipV="1">
            <a:off x="7355812" y="2492012"/>
            <a:ext cx="15876" cy="422838"/>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9" name="Google Shape;1299;p64"/>
          <p:cNvSpPr/>
          <p:nvPr/>
        </p:nvSpPr>
        <p:spPr>
          <a:xfrm>
            <a:off x="4301" y="2883100"/>
            <a:ext cx="1392900"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1396206" y="2883100"/>
            <a:ext cx="13929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2788113" y="2883100"/>
            <a:ext cx="1392900" cy="1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4180018" y="2883100"/>
            <a:ext cx="13929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4"/>
          <p:cNvSpPr txBox="1"/>
          <p:nvPr/>
        </p:nvSpPr>
        <p:spPr>
          <a:xfrm flipH="1">
            <a:off x="2135151" y="2030912"/>
            <a:ext cx="2738512" cy="461100"/>
          </a:xfrm>
          <a:prstGeom prst="rect">
            <a:avLst/>
          </a:prstGeom>
          <a:noFill/>
          <a:ln>
            <a:noFill/>
          </a:ln>
        </p:spPr>
        <p:txBody>
          <a:bodyPr spcFirstLastPara="1" wrap="square" lIns="91425" tIns="91425" rIns="91425" bIns="91425" anchor="t" anchorCtr="0">
            <a:noAutofit/>
          </a:bodyPr>
          <a:lstStyle/>
          <a:p>
            <a:pPr algn="ctr"/>
            <a:r>
              <a:rPr lang="en" sz="2000" b="1" dirty="0">
                <a:solidFill>
                  <a:schemeClr val="lt2"/>
                </a:solidFill>
                <a:latin typeface="Mulish"/>
                <a:sym typeface="Mulish"/>
              </a:rPr>
              <a:t>Send Logs &amp; Photos</a:t>
            </a:r>
            <a:endParaRPr lang="en-US" dirty="0">
              <a:solidFill>
                <a:schemeClr val="lt2"/>
              </a:solidFill>
            </a:endParaRPr>
          </a:p>
        </p:txBody>
      </p:sp>
      <p:sp>
        <p:nvSpPr>
          <p:cNvPr id="1310" name="Google Shape;1310;p64"/>
          <p:cNvSpPr txBox="1"/>
          <p:nvPr/>
        </p:nvSpPr>
        <p:spPr>
          <a:xfrm flipH="1">
            <a:off x="1889088" y="1531908"/>
            <a:ext cx="3167137" cy="571800"/>
          </a:xfrm>
          <a:prstGeom prst="rect">
            <a:avLst/>
          </a:prstGeom>
          <a:noFill/>
          <a:ln>
            <a:noFill/>
          </a:ln>
        </p:spPr>
        <p:txBody>
          <a:bodyPr spcFirstLastPara="1" wrap="square" lIns="91425" tIns="91425" rIns="91425" bIns="91425" anchor="b" anchorCtr="0">
            <a:noAutofit/>
          </a:bodyPr>
          <a:lstStyle/>
          <a:p>
            <a:pPr algn="ctr">
              <a:lnSpc>
                <a:spcPct val="114999"/>
              </a:lnSpc>
            </a:pPr>
            <a:r>
              <a:rPr lang="en" dirty="0">
                <a:solidFill>
                  <a:schemeClr val="dk1"/>
                </a:solidFill>
                <a:latin typeface="Poppins"/>
                <a:cs typeface="Poppins"/>
                <a:sym typeface="Poppins"/>
              </a:rPr>
              <a:t>The device will provide the measurements and photos</a:t>
            </a:r>
            <a:endParaRPr lang="en-US" dirty="0">
              <a:solidFill>
                <a:schemeClr val="dk1"/>
              </a:solidFill>
            </a:endParaRPr>
          </a:p>
        </p:txBody>
      </p:sp>
      <p:sp>
        <p:nvSpPr>
          <p:cNvPr id="1311" name="Google Shape;1311;p64"/>
          <p:cNvSpPr txBox="1"/>
          <p:nvPr/>
        </p:nvSpPr>
        <p:spPr>
          <a:xfrm flipH="1">
            <a:off x="3439743" y="3375000"/>
            <a:ext cx="2984574" cy="461100"/>
          </a:xfrm>
          <a:prstGeom prst="rect">
            <a:avLst/>
          </a:prstGeom>
          <a:noFill/>
          <a:ln>
            <a:noFill/>
          </a:ln>
        </p:spPr>
        <p:txBody>
          <a:bodyPr spcFirstLastPara="1" wrap="square" lIns="91425" tIns="91425" rIns="91425" bIns="91425" anchor="b" anchorCtr="0">
            <a:noAutofit/>
          </a:bodyPr>
          <a:lstStyle/>
          <a:p>
            <a:pPr algn="ctr"/>
            <a:r>
              <a:rPr lang="en" sz="2000" b="1" dirty="0">
                <a:solidFill>
                  <a:schemeClr val="lt2"/>
                </a:solidFill>
                <a:latin typeface="Mulish"/>
                <a:sym typeface="Mulish"/>
              </a:rPr>
              <a:t>Change Pumps States</a:t>
            </a:r>
            <a:endParaRPr lang="en-US" dirty="0">
              <a:solidFill>
                <a:schemeClr val="lt2"/>
              </a:solidFill>
            </a:endParaRPr>
          </a:p>
        </p:txBody>
      </p:sp>
      <p:sp>
        <p:nvSpPr>
          <p:cNvPr id="1312" name="Google Shape;1312;p64"/>
          <p:cNvSpPr txBox="1"/>
          <p:nvPr/>
        </p:nvSpPr>
        <p:spPr>
          <a:xfrm flipH="1">
            <a:off x="3804868" y="3763274"/>
            <a:ext cx="2143200" cy="571800"/>
          </a:xfrm>
          <a:prstGeom prst="rect">
            <a:avLst/>
          </a:prstGeom>
          <a:noFill/>
          <a:ln>
            <a:noFill/>
          </a:ln>
        </p:spPr>
        <p:txBody>
          <a:bodyPr spcFirstLastPara="1" wrap="square" lIns="91425" tIns="91425" rIns="91425" bIns="91425" anchor="t" anchorCtr="0">
            <a:noAutofit/>
          </a:bodyPr>
          <a:lstStyle/>
          <a:p>
            <a:pPr algn="ctr">
              <a:lnSpc>
                <a:spcPct val="114999"/>
              </a:lnSpc>
            </a:pPr>
            <a:r>
              <a:rPr lang="en" dirty="0">
                <a:solidFill>
                  <a:schemeClr val="dk1"/>
                </a:solidFill>
                <a:latin typeface="Poppins"/>
                <a:cs typeface="Poppins"/>
                <a:sym typeface="Poppins"/>
              </a:rPr>
              <a:t>You can toggle the pumps using the API</a:t>
            </a:r>
            <a:endParaRPr lang="en-US" dirty="0">
              <a:solidFill>
                <a:schemeClr val="dk1"/>
              </a:solidFill>
            </a:endParaRPr>
          </a:p>
        </p:txBody>
      </p:sp>
      <p:cxnSp>
        <p:nvCxnSpPr>
          <p:cNvPr id="1313" name="Google Shape;1313;p64"/>
          <p:cNvCxnSpPr>
            <a:cxnSpLocks/>
          </p:cNvCxnSpPr>
          <p:nvPr/>
        </p:nvCxnSpPr>
        <p:spPr>
          <a:xfrm flipV="1">
            <a:off x="3484562" y="2491900"/>
            <a:ext cx="0" cy="391088"/>
          </a:xfrm>
          <a:prstGeom prst="straightConnector1">
            <a:avLst/>
          </a:prstGeom>
          <a:noFill/>
          <a:ln w="9525" cap="flat" cmpd="sng">
            <a:solidFill>
              <a:schemeClr val="accent3"/>
            </a:solidFill>
            <a:prstDash val="solid"/>
            <a:round/>
            <a:headEnd type="none" w="med" len="med"/>
            <a:tailEnd type="oval" w="med" len="med"/>
          </a:ln>
        </p:spPr>
      </p:cxnSp>
      <p:cxnSp>
        <p:nvCxnSpPr>
          <p:cNvPr id="1314" name="Google Shape;1314;p64"/>
          <p:cNvCxnSpPr>
            <a:cxnSpLocks/>
          </p:cNvCxnSpPr>
          <p:nvPr/>
        </p:nvCxnSpPr>
        <p:spPr>
          <a:xfrm flipV="1">
            <a:off x="4876469" y="3035100"/>
            <a:ext cx="0" cy="339800"/>
          </a:xfrm>
          <a:prstGeom prst="straightConnector1">
            <a:avLst/>
          </a:prstGeom>
          <a:noFill/>
          <a:ln w="9525" cap="flat" cmpd="sng">
            <a:solidFill>
              <a:schemeClr val="lt2"/>
            </a:solidFill>
            <a:prstDash val="solid"/>
            <a:round/>
            <a:headEnd type="oval" w="med" len="med"/>
            <a:tailEnd type="none" w="med" len="med"/>
          </a:ln>
        </p:spPr>
      </p:cxnSp>
    </p:spTree>
    <p:extLst>
      <p:ext uri="{BB962C8B-B14F-4D97-AF65-F5344CB8AC3E}">
        <p14:creationId xmlns:p14="http://schemas.microsoft.com/office/powerpoint/2010/main" val="2257869089"/>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Security</a:t>
            </a:r>
            <a:endParaRPr dirty="0"/>
          </a:p>
        </p:txBody>
      </p:sp>
      <p:sp>
        <p:nvSpPr>
          <p:cNvPr id="865" name="Google Shape;865;p43"/>
          <p:cNvSpPr txBox="1">
            <a:spLocks noGrp="1"/>
          </p:cNvSpPr>
          <p:nvPr>
            <p:ph type="subTitle" idx="1"/>
          </p:nvPr>
        </p:nvSpPr>
        <p:spPr>
          <a:xfrm>
            <a:off x="898069" y="1767991"/>
            <a:ext cx="7347862" cy="1425375"/>
          </a:xfrm>
          <a:prstGeom prst="rect">
            <a:avLst/>
          </a:prstGeom>
        </p:spPr>
        <p:txBody>
          <a:bodyPr spcFirstLastPara="1" wrap="square" lIns="91425" tIns="91425" rIns="91425" bIns="91425" anchor="t" anchorCtr="0">
            <a:noAutofit/>
          </a:bodyPr>
          <a:lstStyle/>
          <a:p>
            <a:pPr marL="0" lvl="0" indent="0" algn="just"/>
            <a:r>
              <a:rPr lang="en-US" dirty="0"/>
              <a:t>Helmet.js is a security middleware for Node.js that enhances the security of web applications by setting HTTP headers. It helps protect against common web vulnerabilities like XSS (cross-site scripting) attacks. </a:t>
            </a:r>
            <a:endParaRPr dirty="0"/>
          </a:p>
        </p:txBody>
      </p:sp>
      <p:pic>
        <p:nvPicPr>
          <p:cNvPr id="2050" name="Picture 2" descr="GitHub - helmetjs/helmet: Help secure Express apps with various HTTP headers"/>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78095" l="4313" r="96114">
                        <a14:foregroundMark x1="7820" y1="64571" x2="10900" y2="64571"/>
                        <a14:foregroundMark x1="32844" y1="45619" x2="32844" y2="49333"/>
                        <a14:foregroundMark x1="44976" y1="46381" x2="45403" y2="52190"/>
                        <a14:foregroundMark x1="54834" y1="43143" x2="54834" y2="50571"/>
                        <a14:foregroundMark x1="65735" y1="43143" x2="68009" y2="51810"/>
                        <a14:foregroundMark x1="78673" y1="43524" x2="78673" y2="53048"/>
                        <a14:foregroundMark x1="89953" y1="42667" x2="89953" y2="48476"/>
                      </a14:backgroundRemoval>
                    </a14:imgEffect>
                  </a14:imgLayer>
                </a14:imgProps>
              </a:ext>
              <a:ext uri="{28A0092B-C50C-407E-A947-70E740481C1C}">
                <a14:useLocalDpi xmlns:a14="http://schemas.microsoft.com/office/drawing/2010/main" val="0"/>
              </a:ext>
            </a:extLst>
          </a:blip>
          <a:srcRect t="22896" b="23032"/>
          <a:stretch/>
        </p:blipFill>
        <p:spPr bwMode="auto">
          <a:xfrm>
            <a:off x="2859816" y="3482915"/>
            <a:ext cx="3424368" cy="92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469890"/>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Endpoints</a:t>
            </a:r>
            <a:endParaRPr lang="en-US" dirty="0"/>
          </a:p>
        </p:txBody>
      </p:sp>
      <p:graphicFrame>
        <p:nvGraphicFramePr>
          <p:cNvPr id="1364" name="Google Shape;1364;p66"/>
          <p:cNvGraphicFramePr/>
          <p:nvPr>
            <p:extLst>
              <p:ext uri="{D42A27DB-BD31-4B8C-83A1-F6EECF244321}">
                <p14:modId xmlns:p14="http://schemas.microsoft.com/office/powerpoint/2010/main" val="3328726512"/>
              </p:ext>
            </p:extLst>
          </p:nvPr>
        </p:nvGraphicFramePr>
        <p:xfrm>
          <a:off x="720000" y="1485650"/>
          <a:ext cx="7139172" cy="3118350"/>
        </p:xfrm>
        <a:graphic>
          <a:graphicData uri="http://schemas.openxmlformats.org/drawingml/2006/table">
            <a:tbl>
              <a:tblPr>
                <a:noFill/>
                <a:tableStyleId>{8B3C85B3-953E-4639-BD7D-F429208C32D3}</a:tableStyleId>
              </a:tblPr>
              <a:tblGrid>
                <a:gridCol w="2054974">
                  <a:extLst>
                    <a:ext uri="{9D8B030D-6E8A-4147-A177-3AD203B41FA5}">
                      <a16:colId xmlns:a16="http://schemas.microsoft.com/office/drawing/2014/main" val="20000"/>
                    </a:ext>
                  </a:extLst>
                </a:gridCol>
                <a:gridCol w="2542099">
                  <a:extLst>
                    <a:ext uri="{9D8B030D-6E8A-4147-A177-3AD203B41FA5}">
                      <a16:colId xmlns:a16="http://schemas.microsoft.com/office/drawing/2014/main" val="20001"/>
                    </a:ext>
                  </a:extLst>
                </a:gridCol>
                <a:gridCol w="2542099">
                  <a:extLst>
                    <a:ext uri="{9D8B030D-6E8A-4147-A177-3AD203B41FA5}">
                      <a16:colId xmlns:a16="http://schemas.microsoft.com/office/drawing/2014/main" val="20002"/>
                    </a:ext>
                  </a:extLst>
                </a:gridCol>
              </a:tblGrid>
              <a:tr h="519725">
                <a:tc>
                  <a:txBody>
                    <a:bodyPr/>
                    <a:lstStyle/>
                    <a:p>
                      <a:pPr marL="0" lvl="0" indent="0" algn="ctr">
                        <a:lnSpc>
                          <a:spcPct val="100000"/>
                        </a:lnSpc>
                        <a:spcBef>
                          <a:spcPts val="0"/>
                        </a:spcBef>
                        <a:spcAft>
                          <a:spcPts val="0"/>
                        </a:spcAft>
                        <a:buNone/>
                      </a:pPr>
                      <a:r>
                        <a:rPr lang="en" sz="1600" b="1" i="0" u="none" strike="noStrike" baseline="0" noProof="0" dirty="0">
                          <a:solidFill>
                            <a:srgbClr val="008080"/>
                          </a:solidFill>
                          <a:latin typeface="Mulish"/>
                        </a:rPr>
                        <a:t>Authentication</a:t>
                      </a:r>
                      <a:endParaRPr dirty="0">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a:lnSpc>
                          <a:spcPct val="100000"/>
                        </a:lnSpc>
                        <a:buNone/>
                      </a:pPr>
                      <a:r>
                        <a:rPr lang="en" sz="1600" b="1" i="0" u="none" strike="noStrike" baseline="0" noProof="0" dirty="0">
                          <a:solidFill>
                            <a:srgbClr val="008080"/>
                          </a:solidFill>
                          <a:latin typeface="Mulish"/>
                        </a:rPr>
                        <a:t>Super admin getters</a:t>
                      </a:r>
                      <a:endParaRPr lang="en-US" dirty="0"/>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a:lnSpc>
                          <a:spcPct val="100000"/>
                        </a:lnSpc>
                        <a:spcBef>
                          <a:spcPts val="0"/>
                        </a:spcBef>
                        <a:spcAft>
                          <a:spcPts val="0"/>
                        </a:spcAft>
                        <a:buNone/>
                      </a:pPr>
                      <a:r>
                        <a:rPr lang="en" sz="1600" b="1" dirty="0">
                          <a:solidFill>
                            <a:schemeClr val="lt2"/>
                          </a:solidFill>
                          <a:latin typeface="Mulish"/>
                        </a:rPr>
                        <a:t>Lands</a:t>
                      </a:r>
                      <a:endParaRPr dirty="0">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9725">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Signup</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a:lnSpc>
                          <a:spcPct val="100000"/>
                        </a:lnSpc>
                        <a:spcBef>
                          <a:spcPts val="0"/>
                        </a:spcBef>
                        <a:spcAft>
                          <a:spcPts val="0"/>
                        </a:spcAft>
                        <a:buNone/>
                      </a:pPr>
                      <a:r>
                        <a:rPr lang="en" dirty="0">
                          <a:solidFill>
                            <a:schemeClr val="dk1"/>
                          </a:solidFill>
                          <a:latin typeface="Poppins"/>
                          <a:cs typeface="Poppins"/>
                        </a:rPr>
                        <a:t>All Lands</a:t>
                      </a:r>
                      <a:endParaRPr dirty="0">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Get User Lands</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19725">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Login</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All Devices</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Get Specific Land</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19725">
                <a:tc>
                  <a:txBody>
                    <a:bodyPr/>
                    <a:lstStyle/>
                    <a:p>
                      <a:pPr marL="0" lvl="0" indent="0" algn="ctr" rtl="0">
                        <a:lnSpc>
                          <a:spcPct val="100000"/>
                        </a:lnSpc>
                        <a:spcBef>
                          <a:spcPts val="0"/>
                        </a:spcBef>
                        <a:spcAft>
                          <a:spcPts val="0"/>
                        </a:spcAft>
                        <a:buNone/>
                      </a:pPr>
                      <a:endParaRPr lang="en">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All Logs</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Add Land</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19725">
                <a:tc>
                  <a:txBody>
                    <a:bodyPr/>
                    <a:lstStyle/>
                    <a:p>
                      <a:pPr marL="0" lvl="0" indent="0" algn="ctr" rtl="0">
                        <a:lnSpc>
                          <a:spcPct val="100000"/>
                        </a:lnSpc>
                        <a:spcBef>
                          <a:spcPts val="0"/>
                        </a:spcBef>
                        <a:spcAft>
                          <a:spcPts val="0"/>
                        </a:spcAft>
                        <a:buNone/>
                      </a:pPr>
                      <a:endParaRPr lang="en">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Poppins"/>
                          <a:ea typeface="Poppins"/>
                          <a:cs typeface="Poppins"/>
                        </a:rPr>
                        <a:t>All Photos</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Poppins"/>
                          <a:ea typeface="Poppins"/>
                          <a:cs typeface="Poppins"/>
                        </a:rPr>
                        <a:t>Delete Land</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19725">
                <a:tc>
                  <a:txBody>
                    <a:bodyPr/>
                    <a:lstStyle/>
                    <a:p>
                      <a:pPr marL="0" lvl="0" indent="0" algn="ctr" rtl="0">
                        <a:lnSpc>
                          <a:spcPct val="100000"/>
                        </a:lnSpc>
                        <a:spcBef>
                          <a:spcPts val="0"/>
                        </a:spcBef>
                        <a:spcAft>
                          <a:spcPts val="0"/>
                        </a:spcAft>
                        <a:buNone/>
                      </a:pPr>
                      <a:endParaRPr lang="en">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lang="en">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Poppins"/>
                          <a:ea typeface="Poppins"/>
                          <a:cs typeface="Poppins"/>
                        </a:rPr>
                        <a:t>Update Land</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Endpoints</a:t>
            </a:r>
            <a:endParaRPr lang="en-US" dirty="0"/>
          </a:p>
        </p:txBody>
      </p:sp>
      <p:graphicFrame>
        <p:nvGraphicFramePr>
          <p:cNvPr id="1364" name="Google Shape;1364;p66"/>
          <p:cNvGraphicFramePr/>
          <p:nvPr>
            <p:extLst>
              <p:ext uri="{D42A27DB-BD31-4B8C-83A1-F6EECF244321}">
                <p14:modId xmlns:p14="http://schemas.microsoft.com/office/powerpoint/2010/main" val="663850474"/>
              </p:ext>
            </p:extLst>
          </p:nvPr>
        </p:nvGraphicFramePr>
        <p:xfrm>
          <a:off x="720000" y="1485650"/>
          <a:ext cx="7278082" cy="3118350"/>
        </p:xfrm>
        <a:graphic>
          <a:graphicData uri="http://schemas.openxmlformats.org/drawingml/2006/table">
            <a:tbl>
              <a:tblPr>
                <a:noFill/>
                <a:tableStyleId>{8B3C85B3-953E-4639-BD7D-F429208C32D3}</a:tableStyleId>
              </a:tblPr>
              <a:tblGrid>
                <a:gridCol w="2094958">
                  <a:extLst>
                    <a:ext uri="{9D8B030D-6E8A-4147-A177-3AD203B41FA5}">
                      <a16:colId xmlns:a16="http://schemas.microsoft.com/office/drawing/2014/main" val="20000"/>
                    </a:ext>
                  </a:extLst>
                </a:gridCol>
                <a:gridCol w="2591562">
                  <a:extLst>
                    <a:ext uri="{9D8B030D-6E8A-4147-A177-3AD203B41FA5}">
                      <a16:colId xmlns:a16="http://schemas.microsoft.com/office/drawing/2014/main" val="20001"/>
                    </a:ext>
                  </a:extLst>
                </a:gridCol>
                <a:gridCol w="2591562">
                  <a:extLst>
                    <a:ext uri="{9D8B030D-6E8A-4147-A177-3AD203B41FA5}">
                      <a16:colId xmlns:a16="http://schemas.microsoft.com/office/drawing/2014/main" val="20002"/>
                    </a:ext>
                  </a:extLst>
                </a:gridCol>
              </a:tblGrid>
              <a:tr h="519725">
                <a:tc>
                  <a:txBody>
                    <a:bodyPr/>
                    <a:lstStyle/>
                    <a:p>
                      <a:pPr marL="0" lvl="0" indent="0" algn="ctr">
                        <a:lnSpc>
                          <a:spcPct val="100000"/>
                        </a:lnSpc>
                        <a:spcBef>
                          <a:spcPts val="0"/>
                        </a:spcBef>
                        <a:spcAft>
                          <a:spcPts val="0"/>
                        </a:spcAft>
                        <a:buNone/>
                      </a:pPr>
                      <a:r>
                        <a:rPr lang="en" sz="1600" b="1" i="0" u="none" strike="noStrike" baseline="0" noProof="0" dirty="0">
                          <a:solidFill>
                            <a:srgbClr val="008080"/>
                          </a:solidFill>
                          <a:latin typeface="Mulish"/>
                        </a:rPr>
                        <a:t>Devices</a:t>
                      </a:r>
                      <a:endParaRPr dirty="0">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a:lnSpc>
                          <a:spcPct val="100000"/>
                        </a:lnSpc>
                        <a:buNone/>
                      </a:pPr>
                      <a:r>
                        <a:rPr lang="en" sz="1600" b="1" i="0" u="none" strike="noStrike" baseline="0" noProof="0" dirty="0">
                          <a:solidFill>
                            <a:srgbClr val="008080"/>
                          </a:solidFill>
                          <a:latin typeface="Mulish"/>
                        </a:rPr>
                        <a:t>Logs</a:t>
                      </a:r>
                      <a:endParaRPr lang="en-US" dirty="0"/>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a:lnSpc>
                          <a:spcPct val="100000"/>
                        </a:lnSpc>
                        <a:spcBef>
                          <a:spcPts val="0"/>
                        </a:spcBef>
                        <a:spcAft>
                          <a:spcPts val="0"/>
                        </a:spcAft>
                        <a:buNone/>
                      </a:pPr>
                      <a:r>
                        <a:rPr lang="en" sz="1600" b="1" dirty="0">
                          <a:solidFill>
                            <a:schemeClr val="lt2"/>
                          </a:solidFill>
                          <a:latin typeface="Mulish"/>
                        </a:rPr>
                        <a:t>Photos</a:t>
                      </a:r>
                      <a:endParaRPr dirty="0">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9725">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Get User </a:t>
                      </a:r>
                      <a:r>
                        <a:rPr lang="en" dirty="0">
                          <a:solidFill>
                            <a:schemeClr val="dk1"/>
                          </a:solidFill>
                          <a:latin typeface="Poppins"/>
                          <a:cs typeface="Poppins"/>
                        </a:rPr>
                        <a:t>Devices</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cs typeface="Poppins"/>
                        </a:rPr>
                        <a:t>Get User Logs</a:t>
                      </a:r>
                      <a:endParaRPr dirty="0">
                        <a:solidFill>
                          <a:schemeClr val="dk1"/>
                        </a:solidFill>
                        <a:latin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cs typeface="Poppins"/>
                        </a:rPr>
                        <a:t>Get User Photos</a:t>
                      </a:r>
                      <a:endParaRPr dirty="0">
                        <a:solidFill>
                          <a:schemeClr val="dk1"/>
                        </a:solidFill>
                        <a:latin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19725">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Get Specific </a:t>
                      </a:r>
                      <a:r>
                        <a:rPr lang="en" sz="1400" b="0" i="0" u="none" strike="noStrike" noProof="0" dirty="0">
                          <a:solidFill>
                            <a:schemeClr val="dk1"/>
                          </a:solidFill>
                        </a:rPr>
                        <a:t>Device</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cs typeface="Poppins"/>
                        </a:rPr>
                        <a:t>Get Specific </a:t>
                      </a:r>
                      <a:r>
                        <a:rPr lang="en" sz="1400" b="0" i="0" u="none" strike="noStrike" noProof="0" dirty="0">
                          <a:solidFill>
                            <a:schemeClr val="dk1"/>
                          </a:solidFill>
                        </a:rPr>
                        <a:t>Log</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cs typeface="Poppins"/>
                        </a:rPr>
                        <a:t>Get Specific </a:t>
                      </a:r>
                      <a:r>
                        <a:rPr lang="en" sz="1400" b="0" i="0" u="none" strike="noStrike" noProof="0" dirty="0">
                          <a:solidFill>
                            <a:schemeClr val="dk1"/>
                          </a:solidFill>
                        </a:rPr>
                        <a:t>Photo</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19725">
                <a:tc>
                  <a:txBody>
                    <a:bodyPr/>
                    <a:lstStyle/>
                    <a:p>
                      <a:pPr marL="0" lvl="0" indent="0" algn="ctr" rtl="0">
                        <a:lnSpc>
                          <a:spcPct val="100000"/>
                        </a:lnSpc>
                        <a:spcBef>
                          <a:spcPts val="0"/>
                        </a:spcBef>
                        <a:spcAft>
                          <a:spcPts val="0"/>
                        </a:spcAft>
                        <a:buNone/>
                      </a:pPr>
                      <a:r>
                        <a:rPr lang="en" dirty="0">
                          <a:solidFill>
                            <a:schemeClr val="dk1"/>
                          </a:solidFill>
                          <a:latin typeface="Poppins"/>
                          <a:ea typeface="Poppins"/>
                          <a:cs typeface="Poppins"/>
                        </a:rPr>
                        <a:t>Add </a:t>
                      </a:r>
                      <a:r>
                        <a:rPr lang="en" sz="1400" b="0" i="0" u="none" strike="noStrike" noProof="0" dirty="0">
                          <a:solidFill>
                            <a:schemeClr val="dk1"/>
                          </a:solidFill>
                          <a:latin typeface="Arial"/>
                        </a:rPr>
                        <a:t>Device</a:t>
                      </a:r>
                      <a:endParaRPr lang="en-US"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cs typeface="Poppins"/>
                        </a:rPr>
                        <a:t>Add </a:t>
                      </a:r>
                      <a:r>
                        <a:rPr lang="en" sz="1400" b="0" i="0" u="none" strike="noStrike" noProof="0" dirty="0">
                          <a:solidFill>
                            <a:schemeClr val="dk1"/>
                          </a:solidFill>
                        </a:rPr>
                        <a:t>Log</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dirty="0">
                          <a:solidFill>
                            <a:schemeClr val="dk1"/>
                          </a:solidFill>
                          <a:latin typeface="Poppins"/>
                          <a:cs typeface="Poppins"/>
                        </a:rPr>
                        <a:t>Add </a:t>
                      </a:r>
                      <a:r>
                        <a:rPr lang="en" sz="1400" b="0" i="0" u="none" strike="noStrike" noProof="0" dirty="0">
                          <a:solidFill>
                            <a:schemeClr val="dk1"/>
                          </a:solidFill>
                        </a:rPr>
                        <a:t>Photo</a:t>
                      </a:r>
                      <a:endParaRPr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19725">
                <a:tc>
                  <a:txBody>
                    <a:bodyPr/>
                    <a:lstStyle/>
                    <a:p>
                      <a:pPr marL="0" lvl="0" indent="0" algn="ctr" rtl="0">
                        <a:spcBef>
                          <a:spcPts val="0"/>
                        </a:spcBef>
                        <a:spcAft>
                          <a:spcPts val="0"/>
                        </a:spcAft>
                        <a:buNone/>
                      </a:pPr>
                      <a:r>
                        <a:rPr lang="en" dirty="0">
                          <a:solidFill>
                            <a:schemeClr val="dk1"/>
                          </a:solidFill>
                          <a:latin typeface="Poppins"/>
                          <a:ea typeface="Poppins"/>
                          <a:cs typeface="Poppins"/>
                        </a:rPr>
                        <a:t>Delete </a:t>
                      </a:r>
                      <a:r>
                        <a:rPr lang="en" sz="1400" b="0" i="0" u="none" strike="noStrike" noProof="0" dirty="0">
                          <a:solidFill>
                            <a:schemeClr val="dk1"/>
                          </a:solidFill>
                          <a:latin typeface="Arial"/>
                        </a:rPr>
                        <a:t>Device</a:t>
                      </a:r>
                      <a:endParaRPr lang="en-US"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Poppins"/>
                          <a:cs typeface="Poppins"/>
                        </a:rPr>
                        <a:t>Delete </a:t>
                      </a:r>
                      <a:r>
                        <a:rPr lang="en" sz="1400" b="0" i="0" u="none" strike="noStrike" noProof="0" dirty="0">
                          <a:solidFill>
                            <a:schemeClr val="dk1"/>
                          </a:solidFill>
                        </a:rPr>
                        <a:t>Log</a:t>
                      </a:r>
                      <a:endParaRPr lang="en" sz="1400" b="0" i="0" u="none" strike="noStrike" noProof="0" dirty="0">
                        <a:solidFill>
                          <a:schemeClr val="dk1"/>
                        </a:solidFill>
                        <a:latin typeface="Arial"/>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Poppins"/>
                          <a:cs typeface="Poppins"/>
                        </a:rPr>
                        <a:t>Delete </a:t>
                      </a:r>
                      <a:r>
                        <a:rPr lang="en" sz="1400" b="0" i="0" u="none" strike="noStrike" noProof="0" dirty="0">
                          <a:solidFill>
                            <a:schemeClr val="dk1"/>
                          </a:solidFill>
                        </a:rPr>
                        <a:t>Photo</a:t>
                      </a:r>
                      <a:endParaRPr lang="en" sz="1400" b="0" i="0" u="none" strike="noStrike" noProof="0" dirty="0">
                        <a:solidFill>
                          <a:schemeClr val="dk1"/>
                        </a:solidFill>
                        <a:latin typeface="Arial"/>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19725">
                <a:tc>
                  <a:txBody>
                    <a:bodyPr/>
                    <a:lstStyle/>
                    <a:p>
                      <a:pPr marL="0" lvl="0" indent="0" algn="ctr" rtl="0">
                        <a:spcBef>
                          <a:spcPts val="0"/>
                        </a:spcBef>
                        <a:spcAft>
                          <a:spcPts val="0"/>
                        </a:spcAft>
                        <a:buNone/>
                      </a:pPr>
                      <a:r>
                        <a:rPr lang="en" dirty="0">
                          <a:solidFill>
                            <a:schemeClr val="dk1"/>
                          </a:solidFill>
                          <a:latin typeface="Poppins"/>
                          <a:ea typeface="Poppins"/>
                          <a:cs typeface="Poppins"/>
                        </a:rPr>
                        <a:t>Update </a:t>
                      </a:r>
                      <a:r>
                        <a:rPr lang="en" sz="1400" b="0" i="0" u="none" strike="noStrike" noProof="0" dirty="0">
                          <a:solidFill>
                            <a:schemeClr val="dk1"/>
                          </a:solidFill>
                          <a:latin typeface="Arial"/>
                        </a:rPr>
                        <a:t>Device</a:t>
                      </a:r>
                      <a:endParaRPr lang="en-US" dirty="0">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lvl="0" algn="ctr">
                        <a:lnSpc>
                          <a:spcPct val="100000"/>
                        </a:lnSpc>
                        <a:spcBef>
                          <a:spcPts val="0"/>
                        </a:spcBef>
                        <a:spcAft>
                          <a:spcPts val="0"/>
                        </a:spcAft>
                        <a:buNone/>
                      </a:pPr>
                      <a:r>
                        <a:rPr lang="en" sz="1400" b="0" i="0" u="none" strike="noStrike" noProof="0" dirty="0">
                          <a:solidFill>
                            <a:schemeClr val="dk1"/>
                          </a:solidFill>
                        </a:rPr>
                        <a:t>Get Logs Of Specific Land</a:t>
                      </a:r>
                      <a:endParaRPr lang="en" sz="1400" b="0" i="0" u="none" strike="noStrike" noProof="0" dirty="0">
                        <a:solidFill>
                          <a:srgbClr val="292536"/>
                        </a:solidFill>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lvl="0" algn="ctr">
                        <a:lnSpc>
                          <a:spcPct val="100000"/>
                        </a:lnSpc>
                        <a:spcBef>
                          <a:spcPts val="0"/>
                        </a:spcBef>
                        <a:spcAft>
                          <a:spcPts val="0"/>
                        </a:spcAft>
                        <a:buNone/>
                      </a:pPr>
                      <a:r>
                        <a:rPr lang="en" sz="1400" b="0" i="0" u="none" strike="noStrike" noProof="0" dirty="0">
                          <a:solidFill>
                            <a:schemeClr val="dk1"/>
                          </a:solidFill>
                        </a:rPr>
                        <a:t>Get </a:t>
                      </a:r>
                      <a:r>
                        <a:rPr lang="en" sz="1400" b="0" i="0" u="none" strike="noStrike" noProof="0" dirty="0">
                          <a:solidFill>
                            <a:schemeClr val="dk1"/>
                          </a:solidFill>
                          <a:latin typeface="Arial"/>
                        </a:rPr>
                        <a:t>Photos</a:t>
                      </a:r>
                      <a:r>
                        <a:rPr lang="en" sz="1400" b="0" i="0" u="none" strike="noStrike" noProof="0" dirty="0">
                          <a:solidFill>
                            <a:schemeClr val="dk1"/>
                          </a:solidFill>
                        </a:rPr>
                        <a:t> Of Specific Land</a:t>
                      </a:r>
                      <a:endParaRPr lang="en" sz="1400" b="0" i="0" u="none" strike="noStrike" noProof="0" dirty="0">
                        <a:solidFill>
                          <a:srgbClr val="292536"/>
                        </a:solidFill>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94382926"/>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b="0" dirty="0" err="1"/>
              <a:t>Middlewares</a:t>
            </a:r>
            <a:endParaRPr lang="en-US" dirty="0" err="1"/>
          </a:p>
        </p:txBody>
      </p:sp>
      <p:sp>
        <p:nvSpPr>
          <p:cNvPr id="834" name="Google Shape;834;p40"/>
          <p:cNvSpPr txBox="1">
            <a:spLocks noGrp="1"/>
          </p:cNvSpPr>
          <p:nvPr>
            <p:ph type="subTitle" idx="1"/>
          </p:nvPr>
        </p:nvSpPr>
        <p:spPr>
          <a:xfrm>
            <a:off x="1467665" y="2568202"/>
            <a:ext cx="2782500" cy="969575"/>
          </a:xfrm>
          <a:prstGeom prst="rect">
            <a:avLst/>
          </a:prstGeom>
        </p:spPr>
        <p:txBody>
          <a:bodyPr spcFirstLastPara="1" wrap="square" lIns="91425" tIns="91425" rIns="91425" bIns="91425" anchor="t" anchorCtr="0">
            <a:noAutofit/>
          </a:bodyPr>
          <a:lstStyle/>
          <a:p>
            <a:pPr marL="0" indent="0">
              <a:lnSpc>
                <a:spcPct val="114999"/>
              </a:lnSpc>
            </a:pPr>
            <a:r>
              <a:rPr lang="en" dirty="0"/>
              <a:t>Uses the JWT token to specify whether the user has valid credentials or not</a:t>
            </a:r>
            <a:endParaRPr lang="en-US" dirty="0"/>
          </a:p>
        </p:txBody>
      </p:sp>
      <p:sp>
        <p:nvSpPr>
          <p:cNvPr id="835" name="Google Shape;835;p40"/>
          <p:cNvSpPr txBox="1">
            <a:spLocks noGrp="1"/>
          </p:cNvSpPr>
          <p:nvPr>
            <p:ph type="subTitle" idx="2"/>
          </p:nvPr>
        </p:nvSpPr>
        <p:spPr>
          <a:xfrm>
            <a:off x="5036290" y="2568202"/>
            <a:ext cx="2782500" cy="969575"/>
          </a:xfrm>
          <a:prstGeom prst="rect">
            <a:avLst/>
          </a:prstGeom>
        </p:spPr>
        <p:txBody>
          <a:bodyPr spcFirstLastPara="1" wrap="square" lIns="91425" tIns="91425" rIns="91425" bIns="91425" anchor="t" anchorCtr="0">
            <a:noAutofit/>
          </a:bodyPr>
          <a:lstStyle/>
          <a:p>
            <a:pPr marL="0" indent="0">
              <a:lnSpc>
                <a:spcPct val="114999"/>
              </a:lnSpc>
            </a:pPr>
            <a:r>
              <a:rPr lang="en" dirty="0"/>
              <a:t>Uses database to check if the logged in user has super admin privileges </a:t>
            </a:r>
            <a:endParaRPr lang="en-US" dirty="0"/>
          </a:p>
        </p:txBody>
      </p:sp>
      <p:sp>
        <p:nvSpPr>
          <p:cNvPr id="837" name="Google Shape;837;p40"/>
          <p:cNvSpPr txBox="1">
            <a:spLocks noGrp="1"/>
          </p:cNvSpPr>
          <p:nvPr>
            <p:ph type="title" idx="5"/>
          </p:nvPr>
        </p:nvSpPr>
        <p:spPr>
          <a:xfrm>
            <a:off x="1467711" y="2118365"/>
            <a:ext cx="2782500" cy="4476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err="1"/>
              <a:t>IsAuth</a:t>
            </a:r>
            <a:endParaRPr lang="en-US" err="1"/>
          </a:p>
        </p:txBody>
      </p:sp>
      <p:sp>
        <p:nvSpPr>
          <p:cNvPr id="839" name="Google Shape;839;p40"/>
          <p:cNvSpPr txBox="1">
            <a:spLocks noGrp="1"/>
          </p:cNvSpPr>
          <p:nvPr>
            <p:ph type="title" idx="7"/>
          </p:nvPr>
        </p:nvSpPr>
        <p:spPr>
          <a:xfrm>
            <a:off x="5036285" y="2118365"/>
            <a:ext cx="2782500" cy="4476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err="1"/>
              <a:t>IsSuperAdmin</a:t>
            </a:r>
            <a:endParaRPr lang="en-US" err="1"/>
          </a:p>
        </p:txBody>
      </p:sp>
    </p:spTree>
    <p:extLst>
      <p:ext uri="{BB962C8B-B14F-4D97-AF65-F5344CB8AC3E}">
        <p14:creationId xmlns:p14="http://schemas.microsoft.com/office/powerpoint/2010/main" val="347109920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68"/>
          <p:cNvSpPr txBox="1">
            <a:spLocks noGrp="1"/>
          </p:cNvSpPr>
          <p:nvPr>
            <p:ph type="subTitle" idx="3"/>
          </p:nvPr>
        </p:nvSpPr>
        <p:spPr>
          <a:xfrm>
            <a:off x="3406401" y="3111023"/>
            <a:ext cx="2505600" cy="515400"/>
          </a:xfrm>
          <a:prstGeom prst="rect">
            <a:avLst/>
          </a:prstGeom>
        </p:spPr>
        <p:txBody>
          <a:bodyPr spcFirstLastPara="1" wrap="square" lIns="91425" tIns="91425" rIns="91425" bIns="91425" anchor="b" anchorCtr="0">
            <a:noAutofit/>
          </a:bodyPr>
          <a:lstStyle/>
          <a:p>
            <a:pPr marL="0" indent="0"/>
            <a:r>
              <a:rPr lang="en"/>
              <a:t>Mohammed nabil</a:t>
            </a:r>
            <a:endParaRPr lang="en-US"/>
          </a:p>
        </p:txBody>
      </p:sp>
      <p:sp>
        <p:nvSpPr>
          <p:cNvPr id="1389" name="Google Shape;1389;p68"/>
          <p:cNvSpPr txBox="1">
            <a:spLocks noGrp="1"/>
          </p:cNvSpPr>
          <p:nvPr>
            <p:ph type="subTitle" idx="4"/>
          </p:nvPr>
        </p:nvSpPr>
        <p:spPr>
          <a:xfrm>
            <a:off x="473330" y="3145398"/>
            <a:ext cx="2505600" cy="51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Yusuf Halby</a:t>
            </a:r>
            <a:endParaRPr dirty="0"/>
          </a:p>
        </p:txBody>
      </p:sp>
      <p:sp>
        <p:nvSpPr>
          <p:cNvPr id="1391" name="Google Shape;1391;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1392" name="Google Shape;1392;p68"/>
          <p:cNvSpPr txBox="1">
            <a:spLocks noGrp="1"/>
          </p:cNvSpPr>
          <p:nvPr>
            <p:ph type="subTitle" idx="1"/>
          </p:nvPr>
        </p:nvSpPr>
        <p:spPr>
          <a:xfrm>
            <a:off x="3406405" y="3550100"/>
            <a:ext cx="2505600" cy="7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Frontend &amp; Embedded Systems Developer</a:t>
            </a:r>
            <a:endParaRPr dirty="0"/>
          </a:p>
        </p:txBody>
      </p:sp>
      <p:sp>
        <p:nvSpPr>
          <p:cNvPr id="1393" name="Google Shape;1393;p68"/>
          <p:cNvSpPr txBox="1">
            <a:spLocks noGrp="1"/>
          </p:cNvSpPr>
          <p:nvPr>
            <p:ph type="subTitle" idx="2"/>
          </p:nvPr>
        </p:nvSpPr>
        <p:spPr>
          <a:xfrm>
            <a:off x="473555" y="3584476"/>
            <a:ext cx="2505600" cy="7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Backend Web Developer</a:t>
            </a:r>
            <a:endParaRPr dirty="0"/>
          </a:p>
        </p:txBody>
      </p:sp>
      <p:pic>
        <p:nvPicPr>
          <p:cNvPr id="2" name="Picture 2" descr="A person holding a microphone&#10;&#10;Description automatically generated">
            <a:extLst>
              <a:ext uri="{FF2B5EF4-FFF2-40B4-BE49-F238E27FC236}">
                <a16:creationId xmlns:a16="http://schemas.microsoft.com/office/drawing/2014/main" id="{D9E0D9A8-F396-8A9D-3043-A0D04A3E1651}"/>
              </a:ext>
            </a:extLst>
          </p:cNvPr>
          <p:cNvPicPr>
            <a:picLocks noChangeAspect="1"/>
          </p:cNvPicPr>
          <p:nvPr/>
        </p:nvPicPr>
        <p:blipFill>
          <a:blip r:embed="rId3"/>
          <a:stretch>
            <a:fillRect/>
          </a:stretch>
        </p:blipFill>
        <p:spPr>
          <a:xfrm>
            <a:off x="6405311" y="1215332"/>
            <a:ext cx="2228850" cy="1905000"/>
          </a:xfrm>
          <a:prstGeom prst="rect">
            <a:avLst/>
          </a:prstGeom>
        </p:spPr>
      </p:pic>
      <p:sp>
        <p:nvSpPr>
          <p:cNvPr id="4" name="Google Shape;1388;p68">
            <a:extLst>
              <a:ext uri="{FF2B5EF4-FFF2-40B4-BE49-F238E27FC236}">
                <a16:creationId xmlns:a16="http://schemas.microsoft.com/office/drawing/2014/main" id="{94D3344A-36A3-34AE-0C5C-98C348C6330F}"/>
              </a:ext>
            </a:extLst>
          </p:cNvPr>
          <p:cNvSpPr txBox="1">
            <a:spLocks/>
          </p:cNvSpPr>
          <p:nvPr/>
        </p:nvSpPr>
        <p:spPr>
          <a:xfrm>
            <a:off x="6326065" y="3117325"/>
            <a:ext cx="2505600" cy="51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lt2"/>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Ziad Hussien</a:t>
            </a:r>
          </a:p>
        </p:txBody>
      </p:sp>
      <p:sp>
        <p:nvSpPr>
          <p:cNvPr id="6" name="Google Shape;1392;p68">
            <a:extLst>
              <a:ext uri="{FF2B5EF4-FFF2-40B4-BE49-F238E27FC236}">
                <a16:creationId xmlns:a16="http://schemas.microsoft.com/office/drawing/2014/main" id="{F4C0C42C-B481-99DA-A51A-BCD41D1EB48F}"/>
              </a:ext>
            </a:extLst>
          </p:cNvPr>
          <p:cNvSpPr txBox="1">
            <a:spLocks/>
          </p:cNvSpPr>
          <p:nvPr/>
        </p:nvSpPr>
        <p:spPr>
          <a:xfrm>
            <a:off x="6326069" y="3556402"/>
            <a:ext cx="2505600" cy="73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9pPr>
          </a:lstStyle>
          <a:p>
            <a:pPr marL="0" indent="0">
              <a:lnSpc>
                <a:spcPct val="114999"/>
              </a:lnSpc>
            </a:pPr>
            <a:r>
              <a:rPr lang="en-US" dirty="0"/>
              <a:t>Deep Learning Developer</a:t>
            </a:r>
          </a:p>
        </p:txBody>
      </p:sp>
      <p:pic>
        <p:nvPicPr>
          <p:cNvPr id="10" name="Picture 2">
            <a:extLst>
              <a:ext uri="{FF2B5EF4-FFF2-40B4-BE49-F238E27FC236}">
                <a16:creationId xmlns:a16="http://schemas.microsoft.com/office/drawing/2014/main" id="{D9E0D9A8-F396-8A9D-3043-A0D04A3E1651}"/>
              </a:ext>
            </a:extLst>
          </p:cNvPr>
          <p:cNvPicPr>
            <a:picLocks noChangeAspect="1"/>
          </p:cNvPicPr>
          <p:nvPr/>
        </p:nvPicPr>
        <p:blipFill rotWithShape="1">
          <a:blip r:embed="rId4">
            <a:extLst>
              <a:ext uri="{28A0092B-C50C-407E-A947-70E740481C1C}">
                <a14:useLocalDpi xmlns:a14="http://schemas.microsoft.com/office/drawing/2010/main" val="0"/>
              </a:ext>
            </a:extLst>
          </a:blip>
          <a:srcRect t="17184"/>
          <a:stretch/>
        </p:blipFill>
        <p:spPr>
          <a:xfrm>
            <a:off x="3715409" y="1212010"/>
            <a:ext cx="1713182" cy="18917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2">
            <a:extLst>
              <a:ext uri="{FF2B5EF4-FFF2-40B4-BE49-F238E27FC236}">
                <a16:creationId xmlns:a16="http://schemas.microsoft.com/office/drawing/2014/main" id="{D9E0D9A8-F396-8A9D-3043-A0D04A3E1651}"/>
              </a:ext>
            </a:extLst>
          </p:cNvPr>
          <p:cNvPicPr>
            <a:picLocks noChangeAspect="1"/>
          </p:cNvPicPr>
          <p:nvPr/>
        </p:nvPicPr>
        <p:blipFill rotWithShape="1">
          <a:blip r:embed="rId5">
            <a:extLst>
              <a:ext uri="{28A0092B-C50C-407E-A947-70E740481C1C}">
                <a14:useLocalDpi xmlns:a14="http://schemas.microsoft.com/office/drawing/2010/main" val="0"/>
              </a:ext>
            </a:extLst>
          </a:blip>
          <a:srcRect l="5250" r="14907"/>
          <a:stretch/>
        </p:blipFill>
        <p:spPr>
          <a:xfrm rot="16200000">
            <a:off x="832376" y="1281710"/>
            <a:ext cx="1892796" cy="1760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1" name="Google Shape;1426;p72">
            <a:extLst>
              <a:ext uri="{FF2B5EF4-FFF2-40B4-BE49-F238E27FC236}">
                <a16:creationId xmlns:a16="http://schemas.microsoft.com/office/drawing/2014/main" id="{239A4CDC-D6E1-1605-9389-B8B2DAAF7E3B}"/>
              </a:ext>
            </a:extLst>
          </p:cNvPr>
          <p:cNvSpPr txBox="1">
            <a:spLocks noGrp="1"/>
          </p:cNvSpPr>
          <p:nvPr>
            <p:ph type="title"/>
          </p:nvPr>
        </p:nvSpPr>
        <p:spPr>
          <a:xfrm>
            <a:off x="539605" y="1001229"/>
            <a:ext cx="4151700" cy="9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Tree>
    <p:extLst>
      <p:ext uri="{BB962C8B-B14F-4D97-AF65-F5344CB8AC3E}">
        <p14:creationId xmlns:p14="http://schemas.microsoft.com/office/powerpoint/2010/main" val="237116943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Related Work </a:t>
            </a:r>
            <a:r>
              <a:rPr lang="en" b="0" dirty="0"/>
              <a:t> </a:t>
            </a:r>
            <a:endParaRPr dirty="0"/>
          </a:p>
        </p:txBody>
      </p:sp>
      <p:sp>
        <p:nvSpPr>
          <p:cNvPr id="5" name="Google Shape;878;p45">
            <a:extLst>
              <a:ext uri="{FF2B5EF4-FFF2-40B4-BE49-F238E27FC236}">
                <a16:creationId xmlns:a16="http://schemas.microsoft.com/office/drawing/2014/main" id="{07F6D765-DCB8-B88D-24A5-DE13E9F9BF8C}"/>
              </a:ext>
            </a:extLst>
          </p:cNvPr>
          <p:cNvSpPr/>
          <p:nvPr/>
        </p:nvSpPr>
        <p:spPr>
          <a:xfrm>
            <a:off x="6342227" y="1160389"/>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9;p45">
            <a:extLst>
              <a:ext uri="{FF2B5EF4-FFF2-40B4-BE49-F238E27FC236}">
                <a16:creationId xmlns:a16="http://schemas.microsoft.com/office/drawing/2014/main" id="{3A310EC8-AA27-0BFE-8D39-41A874C1F56C}"/>
              </a:ext>
            </a:extLst>
          </p:cNvPr>
          <p:cNvSpPr/>
          <p:nvPr/>
        </p:nvSpPr>
        <p:spPr>
          <a:xfrm>
            <a:off x="1828648" y="1237735"/>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4;p45">
            <a:extLst>
              <a:ext uri="{FF2B5EF4-FFF2-40B4-BE49-F238E27FC236}">
                <a16:creationId xmlns:a16="http://schemas.microsoft.com/office/drawing/2014/main" id="{2905E6A4-5719-7A50-DAB3-4D383F0A0E03}"/>
              </a:ext>
            </a:extLst>
          </p:cNvPr>
          <p:cNvSpPr txBox="1">
            <a:spLocks/>
          </p:cNvSpPr>
          <p:nvPr/>
        </p:nvSpPr>
        <p:spPr>
          <a:xfrm>
            <a:off x="1616047" y="1857932"/>
            <a:ext cx="1608057" cy="52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Times New Roman"/>
              </a:rPr>
              <a:t>Paper 1 [1] 2022</a:t>
            </a:r>
            <a:endParaRPr lang="en-US" dirty="0"/>
          </a:p>
        </p:txBody>
      </p:sp>
      <p:grpSp>
        <p:nvGrpSpPr>
          <p:cNvPr id="11" name="Google Shape;885;p45">
            <a:extLst>
              <a:ext uri="{FF2B5EF4-FFF2-40B4-BE49-F238E27FC236}">
                <a16:creationId xmlns:a16="http://schemas.microsoft.com/office/drawing/2014/main" id="{D53CFB24-90B2-CA8C-1834-FDD5DAD3A789}"/>
              </a:ext>
            </a:extLst>
          </p:cNvPr>
          <p:cNvGrpSpPr/>
          <p:nvPr/>
        </p:nvGrpSpPr>
        <p:grpSpPr>
          <a:xfrm>
            <a:off x="2018872" y="1427942"/>
            <a:ext cx="343452" cy="343486"/>
            <a:chOff x="4687325" y="2207025"/>
            <a:chExt cx="254900" cy="254925"/>
          </a:xfrm>
        </p:grpSpPr>
        <p:sp>
          <p:nvSpPr>
            <p:cNvPr id="12" name="Google Shape;886;p45">
              <a:extLst>
                <a:ext uri="{FF2B5EF4-FFF2-40B4-BE49-F238E27FC236}">
                  <a16:creationId xmlns:a16="http://schemas.microsoft.com/office/drawing/2014/main" id="{99A31ACC-640F-252D-E4C9-196C6F022176}"/>
                </a:ext>
              </a:extLst>
            </p:cNvPr>
            <p:cNvSpPr/>
            <p:nvPr/>
          </p:nvSpPr>
          <p:spPr>
            <a:xfrm>
              <a:off x="4687325" y="2439525"/>
              <a:ext cx="154350" cy="22425"/>
            </a:xfrm>
            <a:custGeom>
              <a:avLst/>
              <a:gdLst/>
              <a:ahLst/>
              <a:cxnLst/>
              <a:rect l="l" t="t" r="r" b="b"/>
              <a:pathLst>
                <a:path w="6174" h="897" extrusionOk="0">
                  <a:moveTo>
                    <a:pt x="0" y="1"/>
                  </a:moveTo>
                  <a:lnTo>
                    <a:pt x="0" y="100"/>
                  </a:lnTo>
                  <a:cubicBezTo>
                    <a:pt x="0" y="540"/>
                    <a:pt x="357" y="896"/>
                    <a:pt x="797" y="896"/>
                  </a:cubicBezTo>
                  <a:lnTo>
                    <a:pt x="5376" y="896"/>
                  </a:lnTo>
                  <a:cubicBezTo>
                    <a:pt x="5816" y="896"/>
                    <a:pt x="6173" y="540"/>
                    <a:pt x="6173" y="100"/>
                  </a:cubicBezTo>
                  <a:lnTo>
                    <a:pt x="6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7;p45">
              <a:extLst>
                <a:ext uri="{FF2B5EF4-FFF2-40B4-BE49-F238E27FC236}">
                  <a16:creationId xmlns:a16="http://schemas.microsoft.com/office/drawing/2014/main" id="{8E7C9751-DCF6-2D07-3462-7D2919826DD4}"/>
                </a:ext>
              </a:extLst>
            </p:cNvPr>
            <p:cNvSpPr/>
            <p:nvPr/>
          </p:nvSpPr>
          <p:spPr>
            <a:xfrm>
              <a:off x="4687325" y="2275250"/>
              <a:ext cx="154350" cy="22425"/>
            </a:xfrm>
            <a:custGeom>
              <a:avLst/>
              <a:gdLst/>
              <a:ahLst/>
              <a:cxnLst/>
              <a:rect l="l" t="t" r="r" b="b"/>
              <a:pathLst>
                <a:path w="6174" h="897" extrusionOk="0">
                  <a:moveTo>
                    <a:pt x="797" y="0"/>
                  </a:moveTo>
                  <a:cubicBezTo>
                    <a:pt x="357" y="0"/>
                    <a:pt x="0" y="357"/>
                    <a:pt x="0" y="797"/>
                  </a:cubicBezTo>
                  <a:lnTo>
                    <a:pt x="0" y="896"/>
                  </a:lnTo>
                  <a:lnTo>
                    <a:pt x="6173" y="896"/>
                  </a:lnTo>
                  <a:lnTo>
                    <a:pt x="6173" y="797"/>
                  </a:lnTo>
                  <a:cubicBezTo>
                    <a:pt x="6173" y="357"/>
                    <a:pt x="5816" y="0"/>
                    <a:pt x="5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88;p45">
              <a:extLst>
                <a:ext uri="{FF2B5EF4-FFF2-40B4-BE49-F238E27FC236}">
                  <a16:creationId xmlns:a16="http://schemas.microsoft.com/office/drawing/2014/main" id="{F0D105DA-5326-3E13-B2F2-91D7E9135342}"/>
                </a:ext>
              </a:extLst>
            </p:cNvPr>
            <p:cNvSpPr/>
            <p:nvPr/>
          </p:nvSpPr>
          <p:spPr>
            <a:xfrm>
              <a:off x="4877500" y="2207025"/>
              <a:ext cx="54775" cy="137950"/>
            </a:xfrm>
            <a:custGeom>
              <a:avLst/>
              <a:gdLst/>
              <a:ahLst/>
              <a:cxnLst/>
              <a:rect l="l" t="t" r="r" b="b"/>
              <a:pathLst>
                <a:path w="2191" h="5518" extrusionOk="0">
                  <a:moveTo>
                    <a:pt x="1493" y="1"/>
                  </a:moveTo>
                  <a:cubicBezTo>
                    <a:pt x="890" y="1"/>
                    <a:pt x="398" y="492"/>
                    <a:pt x="398" y="1096"/>
                  </a:cubicBezTo>
                  <a:lnTo>
                    <a:pt x="398" y="1999"/>
                  </a:lnTo>
                  <a:cubicBezTo>
                    <a:pt x="162" y="2111"/>
                    <a:pt x="0" y="2351"/>
                    <a:pt x="0" y="2630"/>
                  </a:cubicBezTo>
                  <a:lnTo>
                    <a:pt x="0" y="4820"/>
                  </a:lnTo>
                  <a:cubicBezTo>
                    <a:pt x="0" y="5205"/>
                    <a:pt x="312" y="5517"/>
                    <a:pt x="697" y="5517"/>
                  </a:cubicBezTo>
                  <a:cubicBezTo>
                    <a:pt x="1082" y="5517"/>
                    <a:pt x="1394" y="5205"/>
                    <a:pt x="1394" y="4820"/>
                  </a:cubicBezTo>
                  <a:lnTo>
                    <a:pt x="1394" y="3227"/>
                  </a:lnTo>
                  <a:lnTo>
                    <a:pt x="1891" y="3227"/>
                  </a:lnTo>
                  <a:cubicBezTo>
                    <a:pt x="2056" y="3227"/>
                    <a:pt x="2191" y="3094"/>
                    <a:pt x="2191" y="2928"/>
                  </a:cubicBezTo>
                  <a:cubicBezTo>
                    <a:pt x="2191" y="2763"/>
                    <a:pt x="2056" y="2630"/>
                    <a:pt x="1891" y="2630"/>
                  </a:cubicBezTo>
                  <a:lnTo>
                    <a:pt x="1394" y="2630"/>
                  </a:lnTo>
                  <a:cubicBezTo>
                    <a:pt x="1394" y="2351"/>
                    <a:pt x="1231" y="2111"/>
                    <a:pt x="995" y="1999"/>
                  </a:cubicBezTo>
                  <a:lnTo>
                    <a:pt x="995" y="1096"/>
                  </a:lnTo>
                  <a:cubicBezTo>
                    <a:pt x="995" y="822"/>
                    <a:pt x="1219" y="598"/>
                    <a:pt x="1493" y="598"/>
                  </a:cubicBezTo>
                  <a:lnTo>
                    <a:pt x="1891" y="598"/>
                  </a:lnTo>
                  <a:cubicBezTo>
                    <a:pt x="2056" y="598"/>
                    <a:pt x="2191" y="464"/>
                    <a:pt x="2191" y="299"/>
                  </a:cubicBezTo>
                  <a:cubicBezTo>
                    <a:pt x="2191" y="134"/>
                    <a:pt x="2056" y="1"/>
                    <a:pt x="1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89;p45">
              <a:extLst>
                <a:ext uri="{FF2B5EF4-FFF2-40B4-BE49-F238E27FC236}">
                  <a16:creationId xmlns:a16="http://schemas.microsoft.com/office/drawing/2014/main" id="{3700F30F-D409-A10E-7EB4-C370564EA052}"/>
                </a:ext>
              </a:extLst>
            </p:cNvPr>
            <p:cNvSpPr/>
            <p:nvPr/>
          </p:nvSpPr>
          <p:spPr>
            <a:xfrm>
              <a:off x="4754825" y="2358950"/>
              <a:ext cx="32075" cy="32050"/>
            </a:xfrm>
            <a:custGeom>
              <a:avLst/>
              <a:gdLst/>
              <a:ahLst/>
              <a:cxnLst/>
              <a:rect l="l" t="t" r="r" b="b"/>
              <a:pathLst>
                <a:path w="1283" h="1282" extrusionOk="0">
                  <a:moveTo>
                    <a:pt x="1195" y="0"/>
                  </a:moveTo>
                  <a:lnTo>
                    <a:pt x="0" y="1194"/>
                  </a:lnTo>
                  <a:cubicBezTo>
                    <a:pt x="117" y="1250"/>
                    <a:pt x="248" y="1282"/>
                    <a:pt x="387" y="1282"/>
                  </a:cubicBezTo>
                  <a:cubicBezTo>
                    <a:pt x="881" y="1282"/>
                    <a:pt x="1283" y="880"/>
                    <a:pt x="1283" y="386"/>
                  </a:cubicBezTo>
                  <a:cubicBezTo>
                    <a:pt x="1283" y="248"/>
                    <a:pt x="1251" y="117"/>
                    <a:pt x="1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0;p45">
              <a:extLst>
                <a:ext uri="{FF2B5EF4-FFF2-40B4-BE49-F238E27FC236}">
                  <a16:creationId xmlns:a16="http://schemas.microsoft.com/office/drawing/2014/main" id="{5859FC4B-71A1-0E9B-E3C4-66EB2D827BF9}"/>
                </a:ext>
              </a:extLst>
            </p:cNvPr>
            <p:cNvSpPr/>
            <p:nvPr/>
          </p:nvSpPr>
          <p:spPr>
            <a:xfrm>
              <a:off x="4742075" y="2346200"/>
              <a:ext cx="32075" cy="32050"/>
            </a:xfrm>
            <a:custGeom>
              <a:avLst/>
              <a:gdLst/>
              <a:ahLst/>
              <a:cxnLst/>
              <a:rect l="l" t="t" r="r" b="b"/>
              <a:pathLst>
                <a:path w="1283" h="1282" extrusionOk="0">
                  <a:moveTo>
                    <a:pt x="897" y="0"/>
                  </a:moveTo>
                  <a:cubicBezTo>
                    <a:pt x="403" y="0"/>
                    <a:pt x="0" y="402"/>
                    <a:pt x="0" y="896"/>
                  </a:cubicBezTo>
                  <a:cubicBezTo>
                    <a:pt x="0" y="1034"/>
                    <a:pt x="32" y="1165"/>
                    <a:pt x="88" y="1282"/>
                  </a:cubicBezTo>
                  <a:lnTo>
                    <a:pt x="1283" y="87"/>
                  </a:lnTo>
                  <a:cubicBezTo>
                    <a:pt x="1166" y="32"/>
                    <a:pt x="1035" y="0"/>
                    <a:pt x="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1;p45">
              <a:extLst>
                <a:ext uri="{FF2B5EF4-FFF2-40B4-BE49-F238E27FC236}">
                  <a16:creationId xmlns:a16="http://schemas.microsoft.com/office/drawing/2014/main" id="{B49C5493-3339-454C-A0CA-615D284A076F}"/>
                </a:ext>
              </a:extLst>
            </p:cNvPr>
            <p:cNvSpPr/>
            <p:nvPr/>
          </p:nvSpPr>
          <p:spPr>
            <a:xfrm>
              <a:off x="4712200" y="2207025"/>
              <a:ext cx="104575" cy="53300"/>
            </a:xfrm>
            <a:custGeom>
              <a:avLst/>
              <a:gdLst/>
              <a:ahLst/>
              <a:cxnLst/>
              <a:rect l="l" t="t" r="r" b="b"/>
              <a:pathLst>
                <a:path w="4183" h="2132" extrusionOk="0">
                  <a:moveTo>
                    <a:pt x="1096" y="1"/>
                  </a:moveTo>
                  <a:cubicBezTo>
                    <a:pt x="931" y="1"/>
                    <a:pt x="797" y="134"/>
                    <a:pt x="797" y="299"/>
                  </a:cubicBezTo>
                  <a:cubicBezTo>
                    <a:pt x="797" y="464"/>
                    <a:pt x="931" y="598"/>
                    <a:pt x="1096" y="598"/>
                  </a:cubicBezTo>
                  <a:lnTo>
                    <a:pt x="1793" y="598"/>
                  </a:lnTo>
                  <a:lnTo>
                    <a:pt x="1793" y="1235"/>
                  </a:lnTo>
                  <a:lnTo>
                    <a:pt x="897" y="1235"/>
                  </a:lnTo>
                  <a:cubicBezTo>
                    <a:pt x="402" y="1235"/>
                    <a:pt x="1" y="1638"/>
                    <a:pt x="1" y="2131"/>
                  </a:cubicBezTo>
                  <a:lnTo>
                    <a:pt x="4182" y="2131"/>
                  </a:lnTo>
                  <a:cubicBezTo>
                    <a:pt x="4182" y="1638"/>
                    <a:pt x="3780" y="1235"/>
                    <a:pt x="3286" y="1235"/>
                  </a:cubicBezTo>
                  <a:lnTo>
                    <a:pt x="2390" y="1235"/>
                  </a:lnTo>
                  <a:lnTo>
                    <a:pt x="2390" y="598"/>
                  </a:lnTo>
                  <a:lnTo>
                    <a:pt x="3087" y="598"/>
                  </a:lnTo>
                  <a:cubicBezTo>
                    <a:pt x="3252" y="598"/>
                    <a:pt x="3386" y="464"/>
                    <a:pt x="3386" y="299"/>
                  </a:cubicBezTo>
                  <a:cubicBezTo>
                    <a:pt x="3386"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2;p45">
              <a:extLst>
                <a:ext uri="{FF2B5EF4-FFF2-40B4-BE49-F238E27FC236}">
                  <a16:creationId xmlns:a16="http://schemas.microsoft.com/office/drawing/2014/main" id="{E7059BFB-F009-60A4-8151-A5841461B395}"/>
                </a:ext>
              </a:extLst>
            </p:cNvPr>
            <p:cNvSpPr/>
            <p:nvPr/>
          </p:nvSpPr>
          <p:spPr>
            <a:xfrm>
              <a:off x="4687325" y="2312575"/>
              <a:ext cx="254900" cy="149375"/>
            </a:xfrm>
            <a:custGeom>
              <a:avLst/>
              <a:gdLst/>
              <a:ahLst/>
              <a:cxnLst/>
              <a:rect l="l" t="t" r="r" b="b"/>
              <a:pathLst>
                <a:path w="10196" h="5975" extrusionOk="0">
                  <a:moveTo>
                    <a:pt x="3087" y="747"/>
                  </a:moveTo>
                  <a:cubicBezTo>
                    <a:pt x="3910" y="747"/>
                    <a:pt x="4580" y="1418"/>
                    <a:pt x="4580" y="2241"/>
                  </a:cubicBezTo>
                  <a:cubicBezTo>
                    <a:pt x="4580" y="3064"/>
                    <a:pt x="3910" y="3734"/>
                    <a:pt x="3087" y="3734"/>
                  </a:cubicBezTo>
                  <a:cubicBezTo>
                    <a:pt x="2263" y="3734"/>
                    <a:pt x="1593" y="3064"/>
                    <a:pt x="1593" y="2241"/>
                  </a:cubicBezTo>
                  <a:cubicBezTo>
                    <a:pt x="1593" y="1418"/>
                    <a:pt x="2263" y="747"/>
                    <a:pt x="3087" y="747"/>
                  </a:cubicBezTo>
                  <a:close/>
                  <a:moveTo>
                    <a:pt x="0" y="0"/>
                  </a:moveTo>
                  <a:lnTo>
                    <a:pt x="0" y="4481"/>
                  </a:lnTo>
                  <a:lnTo>
                    <a:pt x="6173" y="4481"/>
                  </a:lnTo>
                  <a:lnTo>
                    <a:pt x="6173" y="3585"/>
                  </a:lnTo>
                  <a:lnTo>
                    <a:pt x="6511" y="3585"/>
                  </a:lnTo>
                  <a:cubicBezTo>
                    <a:pt x="6676" y="3585"/>
                    <a:pt x="6811" y="3719"/>
                    <a:pt x="6811" y="3884"/>
                  </a:cubicBezTo>
                  <a:lnTo>
                    <a:pt x="6811" y="5079"/>
                  </a:lnTo>
                  <a:cubicBezTo>
                    <a:pt x="6811" y="5573"/>
                    <a:pt x="7212" y="5974"/>
                    <a:pt x="7707" y="5974"/>
                  </a:cubicBezTo>
                  <a:lnTo>
                    <a:pt x="9299" y="5974"/>
                  </a:lnTo>
                  <a:cubicBezTo>
                    <a:pt x="9793" y="5974"/>
                    <a:pt x="10196" y="5573"/>
                    <a:pt x="10196" y="5079"/>
                  </a:cubicBezTo>
                  <a:cubicBezTo>
                    <a:pt x="10196" y="4584"/>
                    <a:pt x="9793" y="4183"/>
                    <a:pt x="9299" y="4183"/>
                  </a:cubicBezTo>
                  <a:lnTo>
                    <a:pt x="8901" y="4183"/>
                  </a:lnTo>
                  <a:cubicBezTo>
                    <a:pt x="8737" y="4183"/>
                    <a:pt x="8602" y="4048"/>
                    <a:pt x="8602" y="3884"/>
                  </a:cubicBezTo>
                  <a:lnTo>
                    <a:pt x="8602" y="1858"/>
                  </a:lnTo>
                  <a:cubicBezTo>
                    <a:pt x="8506" y="1880"/>
                    <a:pt x="8407" y="1893"/>
                    <a:pt x="8304" y="1893"/>
                  </a:cubicBezTo>
                  <a:cubicBezTo>
                    <a:pt x="8201" y="1893"/>
                    <a:pt x="8101" y="1880"/>
                    <a:pt x="8005" y="1858"/>
                  </a:cubicBezTo>
                  <a:lnTo>
                    <a:pt x="8005" y="3884"/>
                  </a:lnTo>
                  <a:cubicBezTo>
                    <a:pt x="8005" y="4378"/>
                    <a:pt x="8407" y="4780"/>
                    <a:pt x="8901" y="4780"/>
                  </a:cubicBezTo>
                  <a:lnTo>
                    <a:pt x="9299" y="4780"/>
                  </a:lnTo>
                  <a:cubicBezTo>
                    <a:pt x="9464" y="4780"/>
                    <a:pt x="9599" y="4914"/>
                    <a:pt x="9599" y="5079"/>
                  </a:cubicBezTo>
                  <a:cubicBezTo>
                    <a:pt x="9599" y="5244"/>
                    <a:pt x="9464" y="5377"/>
                    <a:pt x="9299" y="5377"/>
                  </a:cubicBezTo>
                  <a:lnTo>
                    <a:pt x="7707" y="5377"/>
                  </a:lnTo>
                  <a:cubicBezTo>
                    <a:pt x="7542" y="5377"/>
                    <a:pt x="7408" y="5244"/>
                    <a:pt x="7408" y="5079"/>
                  </a:cubicBezTo>
                  <a:lnTo>
                    <a:pt x="7408" y="3884"/>
                  </a:lnTo>
                  <a:cubicBezTo>
                    <a:pt x="7408" y="3390"/>
                    <a:pt x="7005" y="2987"/>
                    <a:pt x="6511" y="2987"/>
                  </a:cubicBezTo>
                  <a:lnTo>
                    <a:pt x="6173" y="2987"/>
                  </a:lnTo>
                  <a:lnTo>
                    <a:pt x="61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93;p45">
            <a:extLst>
              <a:ext uri="{FF2B5EF4-FFF2-40B4-BE49-F238E27FC236}">
                <a16:creationId xmlns:a16="http://schemas.microsoft.com/office/drawing/2014/main" id="{8442F9DC-3ABE-E198-AC85-084173A52BB7}"/>
              </a:ext>
            </a:extLst>
          </p:cNvPr>
          <p:cNvGrpSpPr/>
          <p:nvPr/>
        </p:nvGrpSpPr>
        <p:grpSpPr>
          <a:xfrm>
            <a:off x="6533040" y="1350596"/>
            <a:ext cx="342273" cy="343486"/>
            <a:chOff x="5785225" y="2207025"/>
            <a:chExt cx="254025" cy="254925"/>
          </a:xfrm>
        </p:grpSpPr>
        <p:sp>
          <p:nvSpPr>
            <p:cNvPr id="20" name="Google Shape;894;p45">
              <a:extLst>
                <a:ext uri="{FF2B5EF4-FFF2-40B4-BE49-F238E27FC236}">
                  <a16:creationId xmlns:a16="http://schemas.microsoft.com/office/drawing/2014/main" id="{F85537FA-469F-668D-9387-0F75FC881DAE}"/>
                </a:ext>
              </a:extLst>
            </p:cNvPr>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5;p45">
              <a:extLst>
                <a:ext uri="{FF2B5EF4-FFF2-40B4-BE49-F238E27FC236}">
                  <a16:creationId xmlns:a16="http://schemas.microsoft.com/office/drawing/2014/main" id="{90D028DC-8C0C-B06B-30C1-A5DFEB588BA8}"/>
                </a:ext>
              </a:extLst>
            </p:cNvPr>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6;p45">
              <a:extLst>
                <a:ext uri="{FF2B5EF4-FFF2-40B4-BE49-F238E27FC236}">
                  <a16:creationId xmlns:a16="http://schemas.microsoft.com/office/drawing/2014/main" id="{B72307F7-2BDC-BF53-E679-73D0C8176B45}"/>
                </a:ext>
              </a:extLst>
            </p:cNvPr>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7;p45">
              <a:extLst>
                <a:ext uri="{FF2B5EF4-FFF2-40B4-BE49-F238E27FC236}">
                  <a16:creationId xmlns:a16="http://schemas.microsoft.com/office/drawing/2014/main" id="{8F6A4936-8EF9-7CE6-37AD-7ECFA3A5B10F}"/>
                </a:ext>
              </a:extLst>
            </p:cNvPr>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98;p45">
              <a:extLst>
                <a:ext uri="{FF2B5EF4-FFF2-40B4-BE49-F238E27FC236}">
                  <a16:creationId xmlns:a16="http://schemas.microsoft.com/office/drawing/2014/main" id="{C8808B20-83D9-C868-2A67-5B787BA56C56}"/>
                </a:ext>
              </a:extLst>
            </p:cNvPr>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99;p45">
              <a:extLst>
                <a:ext uri="{FF2B5EF4-FFF2-40B4-BE49-F238E27FC236}">
                  <a16:creationId xmlns:a16="http://schemas.microsoft.com/office/drawing/2014/main" id="{17A26B04-CDDD-7468-97C2-2CBC9EB57701}"/>
                </a:ext>
              </a:extLst>
            </p:cNvPr>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0;p45">
              <a:extLst>
                <a:ext uri="{FF2B5EF4-FFF2-40B4-BE49-F238E27FC236}">
                  <a16:creationId xmlns:a16="http://schemas.microsoft.com/office/drawing/2014/main" id="{B4E25439-09DA-9E9A-4920-0002AD03E9FD}"/>
                </a:ext>
              </a:extLst>
            </p:cNvPr>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1;p45">
              <a:extLst>
                <a:ext uri="{FF2B5EF4-FFF2-40B4-BE49-F238E27FC236}">
                  <a16:creationId xmlns:a16="http://schemas.microsoft.com/office/drawing/2014/main" id="{607F8857-DCC1-7228-B6A0-AF5DA0A4D66F}"/>
                </a:ext>
              </a:extLst>
            </p:cNvPr>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2;p45">
              <a:extLst>
                <a:ext uri="{FF2B5EF4-FFF2-40B4-BE49-F238E27FC236}">
                  <a16:creationId xmlns:a16="http://schemas.microsoft.com/office/drawing/2014/main" id="{7409BF0C-6B97-130A-E141-0F336A6B90ED}"/>
                </a:ext>
              </a:extLst>
            </p:cNvPr>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3;p45">
              <a:extLst>
                <a:ext uri="{FF2B5EF4-FFF2-40B4-BE49-F238E27FC236}">
                  <a16:creationId xmlns:a16="http://schemas.microsoft.com/office/drawing/2014/main" id="{28650469-3124-E866-1DB5-85DACBEB2DA5}"/>
                </a:ext>
              </a:extLst>
            </p:cNvPr>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4;p45">
              <a:extLst>
                <a:ext uri="{FF2B5EF4-FFF2-40B4-BE49-F238E27FC236}">
                  <a16:creationId xmlns:a16="http://schemas.microsoft.com/office/drawing/2014/main" id="{6FA17020-A68E-B7B6-7F9E-51F2426DBEC0}"/>
                </a:ext>
              </a:extLst>
            </p:cNvPr>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5;p45">
              <a:extLst>
                <a:ext uri="{FF2B5EF4-FFF2-40B4-BE49-F238E27FC236}">
                  <a16:creationId xmlns:a16="http://schemas.microsoft.com/office/drawing/2014/main" id="{98B1EFC2-74D2-2399-28C3-3701C689C10A}"/>
                </a:ext>
              </a:extLst>
            </p:cNvPr>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06;p45">
              <a:extLst>
                <a:ext uri="{FF2B5EF4-FFF2-40B4-BE49-F238E27FC236}">
                  <a16:creationId xmlns:a16="http://schemas.microsoft.com/office/drawing/2014/main" id="{9F3A72F1-273F-3C98-6C63-9A0C59D05E66}"/>
                </a:ext>
              </a:extLst>
            </p:cNvPr>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4" name="Table 5">
            <a:extLst>
              <a:ext uri="{FF2B5EF4-FFF2-40B4-BE49-F238E27FC236}">
                <a16:creationId xmlns:a16="http://schemas.microsoft.com/office/drawing/2014/main" id="{FE4D3054-F270-3420-287B-951AA5AD790A}"/>
              </a:ext>
            </a:extLst>
          </p:cNvPr>
          <p:cNvGraphicFramePr>
            <a:graphicFrameLocks noGrp="1"/>
          </p:cNvGraphicFramePr>
          <p:nvPr>
            <p:extLst>
              <p:ext uri="{D42A27DB-BD31-4B8C-83A1-F6EECF244321}">
                <p14:modId xmlns:p14="http://schemas.microsoft.com/office/powerpoint/2010/main" val="3701301968"/>
              </p:ext>
            </p:extLst>
          </p:nvPr>
        </p:nvGraphicFramePr>
        <p:xfrm>
          <a:off x="489535" y="2638792"/>
          <a:ext cx="3877940" cy="2354883"/>
        </p:xfrm>
        <a:graphic>
          <a:graphicData uri="http://schemas.openxmlformats.org/drawingml/2006/table">
            <a:tbl>
              <a:tblPr firstRow="1" bandRow="1">
                <a:tableStyleId>{284E427A-3D55-4303-BF80-6455036E1DE7}</a:tableStyleId>
              </a:tblPr>
              <a:tblGrid>
                <a:gridCol w="1090978">
                  <a:extLst>
                    <a:ext uri="{9D8B030D-6E8A-4147-A177-3AD203B41FA5}">
                      <a16:colId xmlns:a16="http://schemas.microsoft.com/office/drawing/2014/main" val="2966601954"/>
                    </a:ext>
                  </a:extLst>
                </a:gridCol>
                <a:gridCol w="847992">
                  <a:extLst>
                    <a:ext uri="{9D8B030D-6E8A-4147-A177-3AD203B41FA5}">
                      <a16:colId xmlns:a16="http://schemas.microsoft.com/office/drawing/2014/main" val="2921666683"/>
                    </a:ext>
                  </a:extLst>
                </a:gridCol>
                <a:gridCol w="969485">
                  <a:extLst>
                    <a:ext uri="{9D8B030D-6E8A-4147-A177-3AD203B41FA5}">
                      <a16:colId xmlns:a16="http://schemas.microsoft.com/office/drawing/2014/main" val="4194201199"/>
                    </a:ext>
                  </a:extLst>
                </a:gridCol>
                <a:gridCol w="969485">
                  <a:extLst>
                    <a:ext uri="{9D8B030D-6E8A-4147-A177-3AD203B41FA5}">
                      <a16:colId xmlns:a16="http://schemas.microsoft.com/office/drawing/2014/main" val="4231063040"/>
                    </a:ext>
                  </a:extLst>
                </a:gridCol>
              </a:tblGrid>
              <a:tr h="534007">
                <a:tc>
                  <a:txBody>
                    <a:bodyPr/>
                    <a:lstStyle/>
                    <a:p>
                      <a:pPr lvl="0" algn="ctr">
                        <a:buNone/>
                      </a:pPr>
                      <a:endParaRPr lang="en-US" b="1">
                        <a:solidFill>
                          <a:schemeClr val="tx1"/>
                        </a:solidFill>
                      </a:endParaRPr>
                    </a:p>
                  </a:txBody>
                  <a:tcPr/>
                </a:tc>
                <a:tc>
                  <a:txBody>
                    <a:bodyPr/>
                    <a:lstStyle/>
                    <a:p>
                      <a:pPr marL="0" lvl="0" indent="0" algn="ctr">
                        <a:lnSpc>
                          <a:spcPct val="100000"/>
                        </a:lnSpc>
                        <a:buNone/>
                      </a:pPr>
                      <a:r>
                        <a:rPr lang="en-US" sz="1400" b="1" i="0" u="none" strike="noStrike" baseline="0" noProof="0" dirty="0">
                          <a:solidFill>
                            <a:srgbClr val="292536"/>
                          </a:solidFill>
                          <a:latin typeface="Arial"/>
                        </a:rPr>
                        <a:t>SVM </a:t>
                      </a:r>
                      <a:endParaRPr lang="en-US"/>
                    </a:p>
                  </a:txBody>
                  <a:tcPr/>
                </a:tc>
                <a:tc>
                  <a:txBody>
                    <a:bodyPr/>
                    <a:lstStyle/>
                    <a:p>
                      <a:pPr lvl="0" algn="ctr">
                        <a:buNone/>
                      </a:pPr>
                      <a:r>
                        <a:rPr lang="en-US" sz="1400" b="1" i="0" u="none" strike="noStrike" baseline="0" noProof="0" dirty="0">
                          <a:solidFill>
                            <a:srgbClr val="292536"/>
                          </a:solidFill>
                          <a:latin typeface="Arial"/>
                        </a:rPr>
                        <a:t>Naive Bayes</a:t>
                      </a:r>
                      <a:endParaRPr lang="en-US" dirty="0"/>
                    </a:p>
                  </a:txBody>
                  <a:tcPr/>
                </a:tc>
                <a:tc>
                  <a:txBody>
                    <a:bodyPr/>
                    <a:lstStyle/>
                    <a:p>
                      <a:pPr lvl="0" algn="ctr">
                        <a:buNone/>
                      </a:pPr>
                      <a:r>
                        <a:rPr lang="en-US" sz="1400" b="1" i="0" u="none" strike="noStrike" baseline="0" noProof="0" dirty="0">
                          <a:solidFill>
                            <a:srgbClr val="292536"/>
                          </a:solidFill>
                          <a:latin typeface="Arial"/>
                        </a:rPr>
                        <a:t>RF</a:t>
                      </a:r>
                    </a:p>
                  </a:txBody>
                  <a:tcPr/>
                </a:tc>
                <a:extLst>
                  <a:ext uri="{0D108BD9-81ED-4DB2-BD59-A6C34878D82A}">
                    <a16:rowId xmlns:a16="http://schemas.microsoft.com/office/drawing/2014/main" val="7314659"/>
                  </a:ext>
                </a:extLst>
              </a:tr>
              <a:tr h="534007">
                <a:tc>
                  <a:txBody>
                    <a:bodyPr/>
                    <a:lstStyle/>
                    <a:p>
                      <a:pPr lvl="0" algn="ctr">
                        <a:buNone/>
                      </a:pPr>
                      <a:r>
                        <a:rPr lang="en-US" b="1" err="1">
                          <a:solidFill>
                            <a:schemeClr val="tx1"/>
                          </a:solidFill>
                        </a:rPr>
                        <a:t>Bacterialc</a:t>
                      </a:r>
                      <a:r>
                        <a:rPr lang="en-US" b="1" dirty="0">
                          <a:solidFill>
                            <a:schemeClr val="tx1"/>
                          </a:solidFill>
                        </a:rPr>
                        <a:t> blight</a:t>
                      </a:r>
                    </a:p>
                  </a:txBody>
                  <a:tcPr/>
                </a:tc>
                <a:tc>
                  <a:txBody>
                    <a:bodyPr/>
                    <a:lstStyle/>
                    <a:p>
                      <a:pPr lvl="0" algn="ctr">
                        <a:buNone/>
                      </a:pPr>
                      <a:r>
                        <a:rPr lang="x-none" b="1" dirty="0">
                          <a:solidFill>
                            <a:schemeClr val="tx1"/>
                          </a:solidFill>
                        </a:rPr>
                        <a:t>98.34%</a:t>
                      </a:r>
                    </a:p>
                  </a:txBody>
                  <a:tcPr/>
                </a:tc>
                <a:tc>
                  <a:txBody>
                    <a:bodyPr/>
                    <a:lstStyle/>
                    <a:p>
                      <a:pPr lvl="0" algn="ctr">
                        <a:buNone/>
                      </a:pPr>
                      <a:r>
                        <a:rPr lang="en-US" sz="1400" b="1" i="0" u="none" strike="noStrike" baseline="0" noProof="0" dirty="0">
                          <a:solidFill>
                            <a:srgbClr val="292536"/>
                          </a:solidFill>
                          <a:latin typeface="Arial"/>
                        </a:rPr>
                        <a:t>75.99%</a:t>
                      </a:r>
                      <a:endParaRPr lang="en-US" dirty="0"/>
                    </a:p>
                  </a:txBody>
                  <a:tcPr/>
                </a:tc>
                <a:tc>
                  <a:txBody>
                    <a:bodyPr/>
                    <a:lstStyle/>
                    <a:p>
                      <a:pPr marL="0" lvl="0" indent="0" algn="ctr">
                        <a:lnSpc>
                          <a:spcPct val="100000"/>
                        </a:lnSpc>
                        <a:buNone/>
                      </a:pPr>
                      <a:r>
                        <a:rPr lang="en-US" sz="1400" b="1" i="0" u="none" strike="noStrike" baseline="0" noProof="0" dirty="0">
                          <a:solidFill>
                            <a:srgbClr val="292536"/>
                          </a:solidFill>
                          <a:latin typeface="Arial"/>
                        </a:rPr>
                        <a:t>85.01%</a:t>
                      </a:r>
                      <a:endParaRPr lang="en-US" dirty="0"/>
                    </a:p>
                  </a:txBody>
                  <a:tcPr/>
                </a:tc>
                <a:extLst>
                  <a:ext uri="{0D108BD9-81ED-4DB2-BD59-A6C34878D82A}">
                    <a16:rowId xmlns:a16="http://schemas.microsoft.com/office/drawing/2014/main" val="2065909638"/>
                  </a:ext>
                </a:extLst>
              </a:tr>
              <a:tr h="376431">
                <a:tc>
                  <a:txBody>
                    <a:bodyPr/>
                    <a:lstStyle/>
                    <a:p>
                      <a:pPr algn="ctr"/>
                      <a:r>
                        <a:rPr lang="en-US" b="1" dirty="0"/>
                        <a:t>Alternaria</a:t>
                      </a:r>
                    </a:p>
                  </a:txBody>
                  <a:tcPr/>
                </a:tc>
                <a:tc>
                  <a:txBody>
                    <a:bodyPr/>
                    <a:lstStyle/>
                    <a:p>
                      <a:pPr algn="ctr"/>
                      <a:r>
                        <a:rPr lang="x-none" b="1" dirty="0"/>
                        <a:t>92.45%</a:t>
                      </a:r>
                    </a:p>
                  </a:txBody>
                  <a:tcPr/>
                </a:tc>
                <a:tc>
                  <a:txBody>
                    <a:bodyPr/>
                    <a:lstStyle/>
                    <a:p>
                      <a:pPr lvl="0" algn="ctr">
                        <a:buNone/>
                      </a:pPr>
                      <a:r>
                        <a:rPr lang="en-US" b="1" dirty="0"/>
                        <a:t>77.34</a:t>
                      </a:r>
                      <a:r>
                        <a:rPr lang="en-US" sz="1400" b="1" i="0" u="none" strike="noStrike" noProof="0" dirty="0">
                          <a:solidFill>
                            <a:srgbClr val="292536"/>
                          </a:solidFill>
                          <a:latin typeface="Arial"/>
                        </a:rPr>
                        <a:t>%</a:t>
                      </a:r>
                      <a:endParaRPr lang="en-US" b="1" dirty="0"/>
                    </a:p>
                  </a:txBody>
                  <a:tcPr/>
                </a:tc>
                <a:tc>
                  <a:txBody>
                    <a:bodyPr/>
                    <a:lstStyle/>
                    <a:p>
                      <a:pPr marL="0" lvl="0" indent="0" algn="ctr">
                        <a:lnSpc>
                          <a:spcPct val="100000"/>
                        </a:lnSpc>
                        <a:buNone/>
                      </a:pPr>
                      <a:r>
                        <a:rPr lang="en-US" sz="1400" b="1" i="0" u="none" strike="noStrike" baseline="0" noProof="0" dirty="0">
                          <a:solidFill>
                            <a:srgbClr val="292536"/>
                          </a:solidFill>
                          <a:latin typeface="Arial"/>
                        </a:rPr>
                        <a:t>86.21 %</a:t>
                      </a:r>
                      <a:endParaRPr lang="en-US" dirty="0"/>
                    </a:p>
                  </a:txBody>
                  <a:tcPr/>
                </a:tc>
                <a:extLst>
                  <a:ext uri="{0D108BD9-81ED-4DB2-BD59-A6C34878D82A}">
                    <a16:rowId xmlns:a16="http://schemas.microsoft.com/office/drawing/2014/main" val="3688096500"/>
                  </a:ext>
                </a:extLst>
              </a:tr>
              <a:tr h="534007">
                <a:tc>
                  <a:txBody>
                    <a:bodyPr/>
                    <a:lstStyle/>
                    <a:p>
                      <a:pPr algn="ctr"/>
                      <a:r>
                        <a:rPr lang="en-US" b="1" dirty="0"/>
                        <a:t>Grey mildew</a:t>
                      </a:r>
                    </a:p>
                  </a:txBody>
                  <a:tcPr/>
                </a:tc>
                <a:tc>
                  <a:txBody>
                    <a:bodyPr/>
                    <a:lstStyle/>
                    <a:p>
                      <a:pPr algn="ctr"/>
                      <a:r>
                        <a:rPr lang="x-none" b="1" dirty="0"/>
                        <a:t>91.56%</a:t>
                      </a:r>
                    </a:p>
                  </a:txBody>
                  <a:tcPr/>
                </a:tc>
                <a:tc>
                  <a:txBody>
                    <a:bodyPr/>
                    <a:lstStyle/>
                    <a:p>
                      <a:pPr lvl="0" algn="ctr">
                        <a:buNone/>
                      </a:pPr>
                      <a:r>
                        <a:rPr lang="en-US" b="1" dirty="0"/>
                        <a:t>72.45</a:t>
                      </a:r>
                      <a:r>
                        <a:rPr lang="en-US" sz="1400" b="1" i="0" u="none" strike="noStrike" noProof="0" dirty="0">
                          <a:solidFill>
                            <a:srgbClr val="292536"/>
                          </a:solidFill>
                          <a:latin typeface="Arial"/>
                        </a:rPr>
                        <a:t>%</a:t>
                      </a:r>
                      <a:endParaRPr lang="en-US" b="1" dirty="0"/>
                    </a:p>
                  </a:txBody>
                  <a:tcPr/>
                </a:tc>
                <a:tc>
                  <a:txBody>
                    <a:bodyPr/>
                    <a:lstStyle/>
                    <a:p>
                      <a:pPr marL="0" lvl="0" indent="0" algn="ctr">
                        <a:lnSpc>
                          <a:spcPct val="100000"/>
                        </a:lnSpc>
                        <a:buNone/>
                      </a:pPr>
                      <a:r>
                        <a:rPr lang="en-US" sz="1400" b="1" i="0" u="none" strike="noStrike" baseline="0" noProof="0" dirty="0">
                          <a:solidFill>
                            <a:srgbClr val="292536"/>
                          </a:solidFill>
                          <a:latin typeface="Arial"/>
                        </a:rPr>
                        <a:t>79.99%</a:t>
                      </a:r>
                      <a:endParaRPr lang="en-US" dirty="0"/>
                    </a:p>
                  </a:txBody>
                  <a:tcPr/>
                </a:tc>
                <a:extLst>
                  <a:ext uri="{0D108BD9-81ED-4DB2-BD59-A6C34878D82A}">
                    <a16:rowId xmlns:a16="http://schemas.microsoft.com/office/drawing/2014/main" val="1709373490"/>
                  </a:ext>
                </a:extLst>
              </a:tr>
              <a:tr h="376431">
                <a:tc>
                  <a:txBody>
                    <a:bodyPr/>
                    <a:lstStyle/>
                    <a:p>
                      <a:pPr algn="ctr"/>
                      <a:r>
                        <a:rPr lang="en-US" b="1" err="1"/>
                        <a:t>Cerespora</a:t>
                      </a:r>
                      <a:endParaRPr lang="en-US" b="1"/>
                    </a:p>
                  </a:txBody>
                  <a:tcPr/>
                </a:tc>
                <a:tc>
                  <a:txBody>
                    <a:bodyPr/>
                    <a:lstStyle/>
                    <a:p>
                      <a:pPr algn="ctr"/>
                      <a:r>
                        <a:rPr lang="x-none" b="1" dirty="0"/>
                        <a:t>97.45%</a:t>
                      </a:r>
                    </a:p>
                  </a:txBody>
                  <a:tcPr/>
                </a:tc>
                <a:tc>
                  <a:txBody>
                    <a:bodyPr/>
                    <a:lstStyle/>
                    <a:p>
                      <a:pPr lvl="0" algn="ctr">
                        <a:buNone/>
                      </a:pPr>
                      <a:r>
                        <a:rPr lang="en-US" b="1" dirty="0"/>
                        <a:t>69.34</a:t>
                      </a:r>
                      <a:r>
                        <a:rPr lang="en-US" sz="1400" b="1" i="0" u="none" strike="noStrike" noProof="0" dirty="0">
                          <a:solidFill>
                            <a:srgbClr val="292536"/>
                          </a:solidFill>
                          <a:latin typeface="Arial"/>
                        </a:rPr>
                        <a:t>%</a:t>
                      </a:r>
                      <a:endParaRPr lang="en-US" b="1" dirty="0"/>
                    </a:p>
                  </a:txBody>
                  <a:tcPr/>
                </a:tc>
                <a:tc>
                  <a:txBody>
                    <a:bodyPr/>
                    <a:lstStyle/>
                    <a:p>
                      <a:pPr marL="0" lvl="0" indent="0" algn="ctr">
                        <a:lnSpc>
                          <a:spcPct val="100000"/>
                        </a:lnSpc>
                        <a:buNone/>
                      </a:pPr>
                      <a:r>
                        <a:rPr lang="en-US" sz="1400" b="1" i="0" u="none" strike="noStrike" baseline="0" noProof="0" dirty="0">
                          <a:solidFill>
                            <a:srgbClr val="292536"/>
                          </a:solidFill>
                          <a:latin typeface="Arial"/>
                        </a:rPr>
                        <a:t>82.45%</a:t>
                      </a:r>
                      <a:endParaRPr lang="en-US" dirty="0"/>
                    </a:p>
                  </a:txBody>
                  <a:tcPr/>
                </a:tc>
                <a:extLst>
                  <a:ext uri="{0D108BD9-81ED-4DB2-BD59-A6C34878D82A}">
                    <a16:rowId xmlns:a16="http://schemas.microsoft.com/office/drawing/2014/main" val="2152464797"/>
                  </a:ext>
                </a:extLst>
              </a:tr>
            </a:tbl>
          </a:graphicData>
        </a:graphic>
      </p:graphicFrame>
      <p:graphicFrame>
        <p:nvGraphicFramePr>
          <p:cNvPr id="3" name="Table 5">
            <a:extLst>
              <a:ext uri="{FF2B5EF4-FFF2-40B4-BE49-F238E27FC236}">
                <a16:creationId xmlns:a16="http://schemas.microsoft.com/office/drawing/2014/main" id="{EA641D61-B38A-25EE-BABA-4B8580DA9661}"/>
              </a:ext>
            </a:extLst>
          </p:cNvPr>
          <p:cNvGraphicFramePr>
            <a:graphicFrameLocks noGrp="1"/>
          </p:cNvGraphicFramePr>
          <p:nvPr>
            <p:extLst>
              <p:ext uri="{D42A27DB-BD31-4B8C-83A1-F6EECF244321}">
                <p14:modId xmlns:p14="http://schemas.microsoft.com/office/powerpoint/2010/main" val="1928196399"/>
              </p:ext>
            </p:extLst>
          </p:nvPr>
        </p:nvGraphicFramePr>
        <p:xfrm>
          <a:off x="4688018" y="2659837"/>
          <a:ext cx="4032613" cy="2296160"/>
        </p:xfrm>
        <a:graphic>
          <a:graphicData uri="http://schemas.openxmlformats.org/drawingml/2006/table">
            <a:tbl>
              <a:tblPr firstRow="1" bandRow="1">
                <a:tableStyleId>{284E427A-3D55-4303-BF80-6455036E1DE7}</a:tableStyleId>
              </a:tblPr>
              <a:tblGrid>
                <a:gridCol w="1512657">
                  <a:extLst>
                    <a:ext uri="{9D8B030D-6E8A-4147-A177-3AD203B41FA5}">
                      <a16:colId xmlns:a16="http://schemas.microsoft.com/office/drawing/2014/main" val="2966601954"/>
                    </a:ext>
                  </a:extLst>
                </a:gridCol>
                <a:gridCol w="1431776">
                  <a:extLst>
                    <a:ext uri="{9D8B030D-6E8A-4147-A177-3AD203B41FA5}">
                      <a16:colId xmlns:a16="http://schemas.microsoft.com/office/drawing/2014/main" val="2921666683"/>
                    </a:ext>
                  </a:extLst>
                </a:gridCol>
                <a:gridCol w="1088180">
                  <a:extLst>
                    <a:ext uri="{9D8B030D-6E8A-4147-A177-3AD203B41FA5}">
                      <a16:colId xmlns:a16="http://schemas.microsoft.com/office/drawing/2014/main" val="4194201199"/>
                    </a:ext>
                  </a:extLst>
                </a:gridCol>
              </a:tblGrid>
              <a:tr h="370839">
                <a:tc>
                  <a:txBody>
                    <a:bodyPr/>
                    <a:lstStyle/>
                    <a:p>
                      <a:pPr lvl="0" algn="ctr">
                        <a:buNone/>
                      </a:pPr>
                      <a:endParaRPr lang="en-US" b="1">
                        <a:solidFill>
                          <a:schemeClr val="tx1"/>
                        </a:solidFill>
                      </a:endParaRPr>
                    </a:p>
                  </a:txBody>
                  <a:tcPr/>
                </a:tc>
                <a:tc>
                  <a:txBody>
                    <a:bodyPr/>
                    <a:lstStyle/>
                    <a:p>
                      <a:pPr marL="0" lvl="0" indent="0" algn="ctr">
                        <a:lnSpc>
                          <a:spcPct val="100000"/>
                        </a:lnSpc>
                        <a:buNone/>
                      </a:pPr>
                      <a:r>
                        <a:rPr lang="en-US" sz="1400" b="1" i="0" u="none" strike="noStrike" baseline="0" noProof="0" dirty="0">
                          <a:solidFill>
                            <a:srgbClr val="292536"/>
                          </a:solidFill>
                          <a:latin typeface="Arial"/>
                        </a:rPr>
                        <a:t>Uttar Pradesh</a:t>
                      </a:r>
                      <a:endParaRPr lang="en-US" dirty="0"/>
                    </a:p>
                  </a:txBody>
                  <a:tcPr/>
                </a:tc>
                <a:tc>
                  <a:txBody>
                    <a:bodyPr/>
                    <a:lstStyle/>
                    <a:p>
                      <a:pPr marL="0" lvl="0" indent="0" algn="ctr">
                        <a:lnSpc>
                          <a:spcPct val="100000"/>
                        </a:lnSpc>
                        <a:buNone/>
                      </a:pPr>
                      <a:r>
                        <a:rPr lang="en-US" sz="1400" b="1" i="0" u="none" strike="noStrike" baseline="0" noProof="0" dirty="0">
                          <a:solidFill>
                            <a:srgbClr val="292536"/>
                          </a:solidFill>
                          <a:latin typeface="Arial"/>
                        </a:rPr>
                        <a:t>Karnataka </a:t>
                      </a:r>
                      <a:endParaRPr lang="en-US"/>
                    </a:p>
                  </a:txBody>
                  <a:tcPr/>
                </a:tc>
                <a:extLst>
                  <a:ext uri="{0D108BD9-81ED-4DB2-BD59-A6C34878D82A}">
                    <a16:rowId xmlns:a16="http://schemas.microsoft.com/office/drawing/2014/main" val="7314659"/>
                  </a:ext>
                </a:extLst>
              </a:tr>
              <a:tr h="370840">
                <a:tc>
                  <a:txBody>
                    <a:bodyPr/>
                    <a:lstStyle/>
                    <a:p>
                      <a:pPr lvl="0" algn="ctr">
                        <a:buNone/>
                      </a:pPr>
                      <a:r>
                        <a:rPr lang="en-US" sz="1400" b="1" i="0" u="none" strike="noStrike" noProof="0" dirty="0">
                          <a:solidFill>
                            <a:srgbClr val="292536"/>
                          </a:solidFill>
                          <a:latin typeface="Arial"/>
                        </a:rPr>
                        <a:t>Naive Bayes</a:t>
                      </a:r>
                      <a:endParaRPr lang="en-US" b="1" dirty="0">
                        <a:solidFill>
                          <a:schemeClr val="tx1"/>
                        </a:solidFill>
                      </a:endParaRPr>
                    </a:p>
                  </a:txBody>
                  <a:tcPr/>
                </a:tc>
                <a:tc>
                  <a:txBody>
                    <a:bodyPr/>
                    <a:lstStyle/>
                    <a:p>
                      <a:pPr marL="0" lvl="0" indent="0" algn="ctr">
                        <a:lnSpc>
                          <a:spcPct val="100000"/>
                        </a:lnSpc>
                        <a:buNone/>
                      </a:pPr>
                      <a:r>
                        <a:rPr lang="en-US" sz="1400" b="1" i="0" u="none" strike="noStrike" baseline="0" noProof="0" dirty="0">
                          <a:solidFill>
                            <a:srgbClr val="292536"/>
                          </a:solidFill>
                          <a:latin typeface="Arial"/>
                        </a:rPr>
                        <a:t>40.59% </a:t>
                      </a:r>
                      <a:endParaRPr lang="en-US"/>
                    </a:p>
                  </a:txBody>
                  <a:tcPr/>
                </a:tc>
                <a:tc>
                  <a:txBody>
                    <a:bodyPr/>
                    <a:lstStyle/>
                    <a:p>
                      <a:pPr marL="0" lvl="0" indent="0" algn="ctr">
                        <a:lnSpc>
                          <a:spcPct val="100000"/>
                        </a:lnSpc>
                        <a:buNone/>
                      </a:pPr>
                      <a:r>
                        <a:rPr lang="en-US" sz="1400" b="1" i="0" u="none" strike="noStrike" baseline="0" noProof="0" dirty="0">
                          <a:solidFill>
                            <a:srgbClr val="292536"/>
                          </a:solidFill>
                          <a:latin typeface="Arial"/>
                        </a:rPr>
                        <a:t>63.635% </a:t>
                      </a:r>
                      <a:endParaRPr lang="en-US"/>
                    </a:p>
                  </a:txBody>
                  <a:tcPr/>
                </a:tc>
                <a:extLst>
                  <a:ext uri="{0D108BD9-81ED-4DB2-BD59-A6C34878D82A}">
                    <a16:rowId xmlns:a16="http://schemas.microsoft.com/office/drawing/2014/main" val="2065909638"/>
                  </a:ext>
                </a:extLst>
              </a:tr>
              <a:tr h="370840">
                <a:tc>
                  <a:txBody>
                    <a:bodyPr/>
                    <a:lstStyle/>
                    <a:p>
                      <a:pPr marL="0" lvl="0" indent="0" algn="ctr">
                        <a:lnSpc>
                          <a:spcPct val="100000"/>
                        </a:lnSpc>
                        <a:buNone/>
                      </a:pPr>
                      <a:r>
                        <a:rPr lang="en-US" sz="1400" b="1" i="0" u="none" strike="noStrike" baseline="0" noProof="0" dirty="0">
                          <a:solidFill>
                            <a:srgbClr val="292536"/>
                          </a:solidFill>
                          <a:latin typeface="Arial"/>
                        </a:rPr>
                        <a:t>Logistic Regression</a:t>
                      </a:r>
                      <a:endParaRPr lang="en-US" dirty="0"/>
                    </a:p>
                  </a:txBody>
                  <a:tcPr/>
                </a:tc>
                <a:tc>
                  <a:txBody>
                    <a:bodyPr/>
                    <a:lstStyle/>
                    <a:p>
                      <a:pPr marL="0" lvl="0" indent="0" algn="ctr">
                        <a:lnSpc>
                          <a:spcPct val="100000"/>
                        </a:lnSpc>
                        <a:buNone/>
                      </a:pPr>
                      <a:r>
                        <a:rPr lang="en-US" sz="1400" b="1" i="0" u="none" strike="noStrike" baseline="0" noProof="0" dirty="0">
                          <a:solidFill>
                            <a:srgbClr val="292536"/>
                          </a:solidFill>
                          <a:latin typeface="Arial"/>
                        </a:rPr>
                        <a:t>78.481% </a:t>
                      </a:r>
                      <a:endParaRPr lang="en-US"/>
                    </a:p>
                  </a:txBody>
                  <a:tcPr/>
                </a:tc>
                <a:tc>
                  <a:txBody>
                    <a:bodyPr/>
                    <a:lstStyle/>
                    <a:p>
                      <a:pPr marL="0" lvl="0" indent="0" algn="ctr">
                        <a:lnSpc>
                          <a:spcPct val="100000"/>
                        </a:lnSpc>
                        <a:buNone/>
                      </a:pPr>
                      <a:r>
                        <a:rPr lang="en-US" sz="1400" b="1" i="0" u="none" strike="noStrike" baseline="0" noProof="0" dirty="0">
                          <a:solidFill>
                            <a:srgbClr val="292536"/>
                          </a:solidFill>
                          <a:latin typeface="Arial"/>
                        </a:rPr>
                        <a:t>69.354% </a:t>
                      </a:r>
                      <a:endParaRPr lang="en-US"/>
                    </a:p>
                  </a:txBody>
                  <a:tcPr/>
                </a:tc>
                <a:extLst>
                  <a:ext uri="{0D108BD9-81ED-4DB2-BD59-A6C34878D82A}">
                    <a16:rowId xmlns:a16="http://schemas.microsoft.com/office/drawing/2014/main" val="3688096500"/>
                  </a:ext>
                </a:extLst>
              </a:tr>
              <a:tr h="370840">
                <a:tc>
                  <a:txBody>
                    <a:bodyPr/>
                    <a:lstStyle/>
                    <a:p>
                      <a:pPr marL="0" lvl="0" indent="0" algn="ctr">
                        <a:lnSpc>
                          <a:spcPct val="100000"/>
                        </a:lnSpc>
                        <a:buNone/>
                      </a:pPr>
                      <a:r>
                        <a:rPr lang="en-US" sz="1400" b="1" i="0" u="none" strike="noStrike" baseline="0" noProof="0" dirty="0">
                          <a:solidFill>
                            <a:srgbClr val="292536"/>
                          </a:solidFill>
                          <a:latin typeface="Arial"/>
                        </a:rPr>
                        <a:t>Decision Table </a:t>
                      </a:r>
                      <a:endParaRPr lang="en-US"/>
                    </a:p>
                  </a:txBody>
                  <a:tcPr/>
                </a:tc>
                <a:tc>
                  <a:txBody>
                    <a:bodyPr/>
                    <a:lstStyle/>
                    <a:p>
                      <a:pPr marL="0" lvl="0" indent="0" algn="ctr">
                        <a:lnSpc>
                          <a:spcPct val="100000"/>
                        </a:lnSpc>
                        <a:buNone/>
                      </a:pPr>
                      <a:r>
                        <a:rPr lang="en-US" sz="1400" b="1" i="0" u="none" strike="noStrike" baseline="0" noProof="0" dirty="0">
                          <a:solidFill>
                            <a:srgbClr val="292536"/>
                          </a:solidFill>
                          <a:latin typeface="Arial"/>
                        </a:rPr>
                        <a:t>80.739% </a:t>
                      </a:r>
                      <a:endParaRPr lang="en-US"/>
                    </a:p>
                  </a:txBody>
                  <a:tcPr/>
                </a:tc>
                <a:tc>
                  <a:txBody>
                    <a:bodyPr/>
                    <a:lstStyle/>
                    <a:p>
                      <a:pPr marL="0" lvl="0" indent="0" algn="ctr">
                        <a:lnSpc>
                          <a:spcPct val="100000"/>
                        </a:lnSpc>
                        <a:buNone/>
                      </a:pPr>
                      <a:r>
                        <a:rPr lang="en-US" sz="1400" b="1" i="0" u="none" strike="noStrike" baseline="0" noProof="0" dirty="0">
                          <a:solidFill>
                            <a:srgbClr val="292536"/>
                          </a:solidFill>
                          <a:latin typeface="Arial"/>
                        </a:rPr>
                        <a:t>72.327% </a:t>
                      </a:r>
                      <a:endParaRPr lang="en-US"/>
                    </a:p>
                  </a:txBody>
                  <a:tcPr/>
                </a:tc>
                <a:extLst>
                  <a:ext uri="{0D108BD9-81ED-4DB2-BD59-A6C34878D82A}">
                    <a16:rowId xmlns:a16="http://schemas.microsoft.com/office/drawing/2014/main" val="1709373490"/>
                  </a:ext>
                </a:extLst>
              </a:tr>
              <a:tr h="370840">
                <a:tc>
                  <a:txBody>
                    <a:bodyPr/>
                    <a:lstStyle/>
                    <a:p>
                      <a:pPr marL="0" lvl="0" indent="0" algn="ctr">
                        <a:lnSpc>
                          <a:spcPct val="100000"/>
                        </a:lnSpc>
                        <a:buNone/>
                      </a:pPr>
                      <a:r>
                        <a:rPr lang="en-US" sz="1400" b="1" i="0" u="none" strike="noStrike" baseline="0" noProof="0" dirty="0">
                          <a:solidFill>
                            <a:srgbClr val="292536"/>
                          </a:solidFill>
                          <a:latin typeface="Arial"/>
                        </a:rPr>
                        <a:t>Random Forest </a:t>
                      </a:r>
                      <a:endParaRPr lang="en-US"/>
                    </a:p>
                  </a:txBody>
                  <a:tcPr/>
                </a:tc>
                <a:tc>
                  <a:txBody>
                    <a:bodyPr/>
                    <a:lstStyle/>
                    <a:p>
                      <a:pPr marL="0" lvl="0" indent="0" algn="ctr">
                        <a:lnSpc>
                          <a:spcPct val="100000"/>
                        </a:lnSpc>
                        <a:buNone/>
                      </a:pPr>
                      <a:r>
                        <a:rPr lang="en-US" sz="1400" b="1" i="0" u="none" strike="noStrike" baseline="0" noProof="0" dirty="0">
                          <a:solidFill>
                            <a:srgbClr val="292536"/>
                          </a:solidFill>
                          <a:latin typeface="Arial"/>
                        </a:rPr>
                        <a:t>84.174% </a:t>
                      </a:r>
                      <a:endParaRPr lang="en-US"/>
                    </a:p>
                  </a:txBody>
                  <a:tcPr/>
                </a:tc>
                <a:tc>
                  <a:txBody>
                    <a:bodyPr/>
                    <a:lstStyle/>
                    <a:p>
                      <a:pPr marL="0" lvl="0" indent="0" algn="ctr">
                        <a:lnSpc>
                          <a:spcPct val="100000"/>
                        </a:lnSpc>
                        <a:buNone/>
                      </a:pPr>
                      <a:r>
                        <a:rPr lang="en-US" sz="1400" b="1" i="0" u="none" strike="noStrike" baseline="0" noProof="0" dirty="0">
                          <a:solidFill>
                            <a:srgbClr val="292536"/>
                          </a:solidFill>
                          <a:latin typeface="Arial"/>
                        </a:rPr>
                        <a:t>75.598%</a:t>
                      </a:r>
                      <a:endParaRPr lang="en-US" dirty="0"/>
                    </a:p>
                  </a:txBody>
                  <a:tcPr/>
                </a:tc>
                <a:extLst>
                  <a:ext uri="{0D108BD9-81ED-4DB2-BD59-A6C34878D82A}">
                    <a16:rowId xmlns:a16="http://schemas.microsoft.com/office/drawing/2014/main" val="2152464797"/>
                  </a:ext>
                </a:extLst>
              </a:tr>
            </a:tbl>
          </a:graphicData>
        </a:graphic>
      </p:graphicFrame>
      <p:sp>
        <p:nvSpPr>
          <p:cNvPr id="4" name="Google Shape;884;p45">
            <a:extLst>
              <a:ext uri="{FF2B5EF4-FFF2-40B4-BE49-F238E27FC236}">
                <a16:creationId xmlns:a16="http://schemas.microsoft.com/office/drawing/2014/main" id="{8C99DC49-27C9-2D34-AA36-DA54B98D058D}"/>
              </a:ext>
            </a:extLst>
          </p:cNvPr>
          <p:cNvSpPr txBox="1">
            <a:spLocks/>
          </p:cNvSpPr>
          <p:nvPr/>
        </p:nvSpPr>
        <p:spPr>
          <a:xfrm>
            <a:off x="6072027" y="1857931"/>
            <a:ext cx="1608057" cy="52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Times New Roman"/>
              </a:rPr>
              <a:t>Paper 2 [2] 2022</a:t>
            </a:r>
            <a:endParaRPr lang="en-US" dirty="0"/>
          </a:p>
        </p:txBody>
      </p:sp>
    </p:spTree>
    <p:extLst>
      <p:ext uri="{BB962C8B-B14F-4D97-AF65-F5344CB8AC3E}">
        <p14:creationId xmlns:p14="http://schemas.microsoft.com/office/powerpoint/2010/main" val="3995973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p:nvPr/>
        </p:nvSpPr>
        <p:spPr>
          <a:xfrm>
            <a:off x="6093001" y="159008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2327099" y="159008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285750" indent="-285750">
              <a:lnSpc>
                <a:spcPct val="114999"/>
              </a:lnSpc>
              <a:buFont typeface="Arial" panose="020B0604020202020204" pitchFamily="34" charset="0"/>
              <a:buChar char="•"/>
            </a:pPr>
            <a:r>
              <a:rPr lang="en-US"/>
              <a:t>Recent Technologies​</a:t>
            </a:r>
            <a:endParaRPr lang="en"/>
          </a:p>
        </p:txBody>
      </p:sp>
      <p:sp>
        <p:nvSpPr>
          <p:cNvPr id="881" name="Google Shape;881;p45"/>
          <p:cNvSpPr txBox="1">
            <a:spLocks noGrp="1"/>
          </p:cNvSpPr>
          <p:nvPr>
            <p:ph type="subTitle" idx="1"/>
          </p:nvPr>
        </p:nvSpPr>
        <p:spPr>
          <a:xfrm>
            <a:off x="4967701" y="2854724"/>
            <a:ext cx="2974500" cy="137680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a:solidFill>
                  <a:srgbClr val="374151"/>
                </a:solidFill>
                <a:effectLst/>
                <a:latin typeface="Söhne"/>
              </a:rPr>
              <a:t>Uses aerial imagery and ML algorithms to analyze soil data, providing information on soil moisture, nutrient levels, and other soil parameters.</a:t>
            </a:r>
            <a:endParaRPr/>
          </a:p>
        </p:txBody>
      </p:sp>
      <p:sp>
        <p:nvSpPr>
          <p:cNvPr id="882" name="Google Shape;882;p45"/>
          <p:cNvSpPr txBox="1">
            <a:spLocks noGrp="1"/>
          </p:cNvSpPr>
          <p:nvPr>
            <p:ph type="subTitle" idx="2"/>
          </p:nvPr>
        </p:nvSpPr>
        <p:spPr>
          <a:xfrm>
            <a:off x="1201799" y="2854725"/>
            <a:ext cx="2974500" cy="1121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rgbClr val="374151"/>
                </a:solidFill>
                <a:effectLst/>
                <a:latin typeface="Söhne"/>
              </a:rPr>
              <a:t>Utilizes high-resolution imagery and ML algorithms to detect and manage crop diseases, pests, and nutrient deficiencies.</a:t>
            </a:r>
            <a:endParaRPr dirty="0" err="1"/>
          </a:p>
        </p:txBody>
      </p:sp>
      <p:sp>
        <p:nvSpPr>
          <p:cNvPr id="883" name="Google Shape;883;p45"/>
          <p:cNvSpPr txBox="1">
            <a:spLocks noGrp="1"/>
          </p:cNvSpPr>
          <p:nvPr>
            <p:ph type="subTitle" idx="3"/>
          </p:nvPr>
        </p:nvSpPr>
        <p:spPr>
          <a:xfrm>
            <a:off x="1201799" y="2403650"/>
            <a:ext cx="2974500" cy="527400"/>
          </a:xfrm>
          <a:prstGeom prst="rect">
            <a:avLst/>
          </a:prstGeom>
        </p:spPr>
        <p:txBody>
          <a:bodyPr spcFirstLastPara="1" wrap="square" lIns="91425" tIns="91425" rIns="91425" bIns="91425" anchor="b" anchorCtr="0">
            <a:noAutofit/>
          </a:bodyPr>
          <a:lstStyle/>
          <a:p>
            <a:pPr marL="0" indent="0"/>
            <a:r>
              <a:rPr lang="en-US"/>
              <a:t>Taranis</a:t>
            </a:r>
            <a:endParaRPr/>
          </a:p>
        </p:txBody>
      </p:sp>
      <p:sp>
        <p:nvSpPr>
          <p:cNvPr id="884" name="Google Shape;884;p45"/>
          <p:cNvSpPr txBox="1">
            <a:spLocks noGrp="1"/>
          </p:cNvSpPr>
          <p:nvPr>
            <p:ph type="subTitle" idx="4"/>
          </p:nvPr>
        </p:nvSpPr>
        <p:spPr>
          <a:xfrm>
            <a:off x="4967701" y="2403650"/>
            <a:ext cx="2974500" cy="527400"/>
          </a:xfrm>
          <a:prstGeom prst="rect">
            <a:avLst/>
          </a:prstGeom>
        </p:spPr>
        <p:txBody>
          <a:bodyPr spcFirstLastPara="1" wrap="square" lIns="91425" tIns="91425" rIns="91425" bIns="91425" anchor="b" anchorCtr="0">
            <a:noAutofit/>
          </a:bodyPr>
          <a:lstStyle/>
          <a:p>
            <a:pPr marL="0" indent="0"/>
            <a:r>
              <a:rPr lang="en-US" err="1"/>
              <a:t>Agremo</a:t>
            </a:r>
            <a:endParaRPr lang="en-US"/>
          </a:p>
        </p:txBody>
      </p:sp>
      <p:grpSp>
        <p:nvGrpSpPr>
          <p:cNvPr id="885" name="Google Shape;885;p45"/>
          <p:cNvGrpSpPr/>
          <p:nvPr/>
        </p:nvGrpSpPr>
        <p:grpSpPr>
          <a:xfrm>
            <a:off x="2517323" y="1780295"/>
            <a:ext cx="343452" cy="343486"/>
            <a:chOff x="4687325" y="2207025"/>
            <a:chExt cx="254900" cy="254925"/>
          </a:xfrm>
        </p:grpSpPr>
        <p:sp>
          <p:nvSpPr>
            <p:cNvPr id="886" name="Google Shape;886;p45"/>
            <p:cNvSpPr/>
            <p:nvPr/>
          </p:nvSpPr>
          <p:spPr>
            <a:xfrm>
              <a:off x="4687325" y="2439525"/>
              <a:ext cx="154350" cy="22425"/>
            </a:xfrm>
            <a:custGeom>
              <a:avLst/>
              <a:gdLst/>
              <a:ahLst/>
              <a:cxnLst/>
              <a:rect l="l" t="t" r="r" b="b"/>
              <a:pathLst>
                <a:path w="6174" h="897" extrusionOk="0">
                  <a:moveTo>
                    <a:pt x="0" y="1"/>
                  </a:moveTo>
                  <a:lnTo>
                    <a:pt x="0" y="100"/>
                  </a:lnTo>
                  <a:cubicBezTo>
                    <a:pt x="0" y="540"/>
                    <a:pt x="357" y="896"/>
                    <a:pt x="797" y="896"/>
                  </a:cubicBezTo>
                  <a:lnTo>
                    <a:pt x="5376" y="896"/>
                  </a:lnTo>
                  <a:cubicBezTo>
                    <a:pt x="5816" y="896"/>
                    <a:pt x="6173" y="540"/>
                    <a:pt x="6173" y="100"/>
                  </a:cubicBezTo>
                  <a:lnTo>
                    <a:pt x="6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4687325" y="2275250"/>
              <a:ext cx="154350" cy="22425"/>
            </a:xfrm>
            <a:custGeom>
              <a:avLst/>
              <a:gdLst/>
              <a:ahLst/>
              <a:cxnLst/>
              <a:rect l="l" t="t" r="r" b="b"/>
              <a:pathLst>
                <a:path w="6174" h="897" extrusionOk="0">
                  <a:moveTo>
                    <a:pt x="797" y="0"/>
                  </a:moveTo>
                  <a:cubicBezTo>
                    <a:pt x="357" y="0"/>
                    <a:pt x="0" y="357"/>
                    <a:pt x="0" y="797"/>
                  </a:cubicBezTo>
                  <a:lnTo>
                    <a:pt x="0" y="896"/>
                  </a:lnTo>
                  <a:lnTo>
                    <a:pt x="6173" y="896"/>
                  </a:lnTo>
                  <a:lnTo>
                    <a:pt x="6173" y="797"/>
                  </a:lnTo>
                  <a:cubicBezTo>
                    <a:pt x="6173" y="357"/>
                    <a:pt x="5816" y="0"/>
                    <a:pt x="5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4877500" y="2207025"/>
              <a:ext cx="54775" cy="137950"/>
            </a:xfrm>
            <a:custGeom>
              <a:avLst/>
              <a:gdLst/>
              <a:ahLst/>
              <a:cxnLst/>
              <a:rect l="l" t="t" r="r" b="b"/>
              <a:pathLst>
                <a:path w="2191" h="5518" extrusionOk="0">
                  <a:moveTo>
                    <a:pt x="1493" y="1"/>
                  </a:moveTo>
                  <a:cubicBezTo>
                    <a:pt x="890" y="1"/>
                    <a:pt x="398" y="492"/>
                    <a:pt x="398" y="1096"/>
                  </a:cubicBezTo>
                  <a:lnTo>
                    <a:pt x="398" y="1999"/>
                  </a:lnTo>
                  <a:cubicBezTo>
                    <a:pt x="162" y="2111"/>
                    <a:pt x="0" y="2351"/>
                    <a:pt x="0" y="2630"/>
                  </a:cubicBezTo>
                  <a:lnTo>
                    <a:pt x="0" y="4820"/>
                  </a:lnTo>
                  <a:cubicBezTo>
                    <a:pt x="0" y="5205"/>
                    <a:pt x="312" y="5517"/>
                    <a:pt x="697" y="5517"/>
                  </a:cubicBezTo>
                  <a:cubicBezTo>
                    <a:pt x="1082" y="5517"/>
                    <a:pt x="1394" y="5205"/>
                    <a:pt x="1394" y="4820"/>
                  </a:cubicBezTo>
                  <a:lnTo>
                    <a:pt x="1394" y="3227"/>
                  </a:lnTo>
                  <a:lnTo>
                    <a:pt x="1891" y="3227"/>
                  </a:lnTo>
                  <a:cubicBezTo>
                    <a:pt x="2056" y="3227"/>
                    <a:pt x="2191" y="3094"/>
                    <a:pt x="2191" y="2928"/>
                  </a:cubicBezTo>
                  <a:cubicBezTo>
                    <a:pt x="2191" y="2763"/>
                    <a:pt x="2056" y="2630"/>
                    <a:pt x="1891" y="2630"/>
                  </a:cubicBezTo>
                  <a:lnTo>
                    <a:pt x="1394" y="2630"/>
                  </a:lnTo>
                  <a:cubicBezTo>
                    <a:pt x="1394" y="2351"/>
                    <a:pt x="1231" y="2111"/>
                    <a:pt x="995" y="1999"/>
                  </a:cubicBezTo>
                  <a:lnTo>
                    <a:pt x="995" y="1096"/>
                  </a:lnTo>
                  <a:cubicBezTo>
                    <a:pt x="995" y="822"/>
                    <a:pt x="1219" y="598"/>
                    <a:pt x="1493" y="598"/>
                  </a:cubicBezTo>
                  <a:lnTo>
                    <a:pt x="1891" y="598"/>
                  </a:lnTo>
                  <a:cubicBezTo>
                    <a:pt x="2056" y="598"/>
                    <a:pt x="2191" y="464"/>
                    <a:pt x="2191" y="299"/>
                  </a:cubicBezTo>
                  <a:cubicBezTo>
                    <a:pt x="2191" y="134"/>
                    <a:pt x="2056" y="1"/>
                    <a:pt x="1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4754825" y="2358950"/>
              <a:ext cx="32075" cy="32050"/>
            </a:xfrm>
            <a:custGeom>
              <a:avLst/>
              <a:gdLst/>
              <a:ahLst/>
              <a:cxnLst/>
              <a:rect l="l" t="t" r="r" b="b"/>
              <a:pathLst>
                <a:path w="1283" h="1282" extrusionOk="0">
                  <a:moveTo>
                    <a:pt x="1195" y="0"/>
                  </a:moveTo>
                  <a:lnTo>
                    <a:pt x="0" y="1194"/>
                  </a:lnTo>
                  <a:cubicBezTo>
                    <a:pt x="117" y="1250"/>
                    <a:pt x="248" y="1282"/>
                    <a:pt x="387" y="1282"/>
                  </a:cubicBezTo>
                  <a:cubicBezTo>
                    <a:pt x="881" y="1282"/>
                    <a:pt x="1283" y="880"/>
                    <a:pt x="1283" y="386"/>
                  </a:cubicBezTo>
                  <a:cubicBezTo>
                    <a:pt x="1283" y="248"/>
                    <a:pt x="1251" y="117"/>
                    <a:pt x="1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4742075" y="2346200"/>
              <a:ext cx="32075" cy="32050"/>
            </a:xfrm>
            <a:custGeom>
              <a:avLst/>
              <a:gdLst/>
              <a:ahLst/>
              <a:cxnLst/>
              <a:rect l="l" t="t" r="r" b="b"/>
              <a:pathLst>
                <a:path w="1283" h="1282" extrusionOk="0">
                  <a:moveTo>
                    <a:pt x="897" y="0"/>
                  </a:moveTo>
                  <a:cubicBezTo>
                    <a:pt x="403" y="0"/>
                    <a:pt x="0" y="402"/>
                    <a:pt x="0" y="896"/>
                  </a:cubicBezTo>
                  <a:cubicBezTo>
                    <a:pt x="0" y="1034"/>
                    <a:pt x="32" y="1165"/>
                    <a:pt x="88" y="1282"/>
                  </a:cubicBezTo>
                  <a:lnTo>
                    <a:pt x="1283" y="87"/>
                  </a:lnTo>
                  <a:cubicBezTo>
                    <a:pt x="1166" y="32"/>
                    <a:pt x="1035" y="0"/>
                    <a:pt x="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4712200" y="2207025"/>
              <a:ext cx="104575" cy="53300"/>
            </a:xfrm>
            <a:custGeom>
              <a:avLst/>
              <a:gdLst/>
              <a:ahLst/>
              <a:cxnLst/>
              <a:rect l="l" t="t" r="r" b="b"/>
              <a:pathLst>
                <a:path w="4183" h="2132" extrusionOk="0">
                  <a:moveTo>
                    <a:pt x="1096" y="1"/>
                  </a:moveTo>
                  <a:cubicBezTo>
                    <a:pt x="931" y="1"/>
                    <a:pt x="797" y="134"/>
                    <a:pt x="797" y="299"/>
                  </a:cubicBezTo>
                  <a:cubicBezTo>
                    <a:pt x="797" y="464"/>
                    <a:pt x="931" y="598"/>
                    <a:pt x="1096" y="598"/>
                  </a:cubicBezTo>
                  <a:lnTo>
                    <a:pt x="1793" y="598"/>
                  </a:lnTo>
                  <a:lnTo>
                    <a:pt x="1793" y="1235"/>
                  </a:lnTo>
                  <a:lnTo>
                    <a:pt x="897" y="1235"/>
                  </a:lnTo>
                  <a:cubicBezTo>
                    <a:pt x="402" y="1235"/>
                    <a:pt x="1" y="1638"/>
                    <a:pt x="1" y="2131"/>
                  </a:cubicBezTo>
                  <a:lnTo>
                    <a:pt x="4182" y="2131"/>
                  </a:lnTo>
                  <a:cubicBezTo>
                    <a:pt x="4182" y="1638"/>
                    <a:pt x="3780" y="1235"/>
                    <a:pt x="3286" y="1235"/>
                  </a:cubicBezTo>
                  <a:lnTo>
                    <a:pt x="2390" y="1235"/>
                  </a:lnTo>
                  <a:lnTo>
                    <a:pt x="2390" y="598"/>
                  </a:lnTo>
                  <a:lnTo>
                    <a:pt x="3087" y="598"/>
                  </a:lnTo>
                  <a:cubicBezTo>
                    <a:pt x="3252" y="598"/>
                    <a:pt x="3386" y="464"/>
                    <a:pt x="3386" y="299"/>
                  </a:cubicBezTo>
                  <a:cubicBezTo>
                    <a:pt x="3386"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4687325" y="2312575"/>
              <a:ext cx="254900" cy="149375"/>
            </a:xfrm>
            <a:custGeom>
              <a:avLst/>
              <a:gdLst/>
              <a:ahLst/>
              <a:cxnLst/>
              <a:rect l="l" t="t" r="r" b="b"/>
              <a:pathLst>
                <a:path w="10196" h="5975" extrusionOk="0">
                  <a:moveTo>
                    <a:pt x="3087" y="747"/>
                  </a:moveTo>
                  <a:cubicBezTo>
                    <a:pt x="3910" y="747"/>
                    <a:pt x="4580" y="1418"/>
                    <a:pt x="4580" y="2241"/>
                  </a:cubicBezTo>
                  <a:cubicBezTo>
                    <a:pt x="4580" y="3064"/>
                    <a:pt x="3910" y="3734"/>
                    <a:pt x="3087" y="3734"/>
                  </a:cubicBezTo>
                  <a:cubicBezTo>
                    <a:pt x="2263" y="3734"/>
                    <a:pt x="1593" y="3064"/>
                    <a:pt x="1593" y="2241"/>
                  </a:cubicBezTo>
                  <a:cubicBezTo>
                    <a:pt x="1593" y="1418"/>
                    <a:pt x="2263" y="747"/>
                    <a:pt x="3087" y="747"/>
                  </a:cubicBezTo>
                  <a:close/>
                  <a:moveTo>
                    <a:pt x="0" y="0"/>
                  </a:moveTo>
                  <a:lnTo>
                    <a:pt x="0" y="4481"/>
                  </a:lnTo>
                  <a:lnTo>
                    <a:pt x="6173" y="4481"/>
                  </a:lnTo>
                  <a:lnTo>
                    <a:pt x="6173" y="3585"/>
                  </a:lnTo>
                  <a:lnTo>
                    <a:pt x="6511" y="3585"/>
                  </a:lnTo>
                  <a:cubicBezTo>
                    <a:pt x="6676" y="3585"/>
                    <a:pt x="6811" y="3719"/>
                    <a:pt x="6811" y="3884"/>
                  </a:cubicBezTo>
                  <a:lnTo>
                    <a:pt x="6811" y="5079"/>
                  </a:lnTo>
                  <a:cubicBezTo>
                    <a:pt x="6811" y="5573"/>
                    <a:pt x="7212" y="5974"/>
                    <a:pt x="7707" y="5974"/>
                  </a:cubicBezTo>
                  <a:lnTo>
                    <a:pt x="9299" y="5974"/>
                  </a:lnTo>
                  <a:cubicBezTo>
                    <a:pt x="9793" y="5974"/>
                    <a:pt x="10196" y="5573"/>
                    <a:pt x="10196" y="5079"/>
                  </a:cubicBezTo>
                  <a:cubicBezTo>
                    <a:pt x="10196" y="4584"/>
                    <a:pt x="9793" y="4183"/>
                    <a:pt x="9299" y="4183"/>
                  </a:cubicBezTo>
                  <a:lnTo>
                    <a:pt x="8901" y="4183"/>
                  </a:lnTo>
                  <a:cubicBezTo>
                    <a:pt x="8737" y="4183"/>
                    <a:pt x="8602" y="4048"/>
                    <a:pt x="8602" y="3884"/>
                  </a:cubicBezTo>
                  <a:lnTo>
                    <a:pt x="8602" y="1858"/>
                  </a:lnTo>
                  <a:cubicBezTo>
                    <a:pt x="8506" y="1880"/>
                    <a:pt x="8407" y="1893"/>
                    <a:pt x="8304" y="1893"/>
                  </a:cubicBezTo>
                  <a:cubicBezTo>
                    <a:pt x="8201" y="1893"/>
                    <a:pt x="8101" y="1880"/>
                    <a:pt x="8005" y="1858"/>
                  </a:cubicBezTo>
                  <a:lnTo>
                    <a:pt x="8005" y="3884"/>
                  </a:lnTo>
                  <a:cubicBezTo>
                    <a:pt x="8005" y="4378"/>
                    <a:pt x="8407" y="4780"/>
                    <a:pt x="8901" y="4780"/>
                  </a:cubicBezTo>
                  <a:lnTo>
                    <a:pt x="9299" y="4780"/>
                  </a:lnTo>
                  <a:cubicBezTo>
                    <a:pt x="9464" y="4780"/>
                    <a:pt x="9599" y="4914"/>
                    <a:pt x="9599" y="5079"/>
                  </a:cubicBezTo>
                  <a:cubicBezTo>
                    <a:pt x="9599" y="5244"/>
                    <a:pt x="9464" y="5377"/>
                    <a:pt x="9299" y="5377"/>
                  </a:cubicBezTo>
                  <a:lnTo>
                    <a:pt x="7707" y="5377"/>
                  </a:lnTo>
                  <a:cubicBezTo>
                    <a:pt x="7542" y="5377"/>
                    <a:pt x="7408" y="5244"/>
                    <a:pt x="7408" y="5079"/>
                  </a:cubicBezTo>
                  <a:lnTo>
                    <a:pt x="7408" y="3884"/>
                  </a:lnTo>
                  <a:cubicBezTo>
                    <a:pt x="7408" y="3390"/>
                    <a:pt x="7005" y="2987"/>
                    <a:pt x="6511" y="2987"/>
                  </a:cubicBezTo>
                  <a:lnTo>
                    <a:pt x="6173" y="2987"/>
                  </a:lnTo>
                  <a:lnTo>
                    <a:pt x="61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5"/>
          <p:cNvGrpSpPr/>
          <p:nvPr/>
        </p:nvGrpSpPr>
        <p:grpSpPr>
          <a:xfrm>
            <a:off x="6283814" y="1780295"/>
            <a:ext cx="342273" cy="343486"/>
            <a:chOff x="5785225" y="2207025"/>
            <a:chExt cx="254025" cy="254925"/>
          </a:xfrm>
        </p:grpSpPr>
        <p:sp>
          <p:nvSpPr>
            <p:cNvPr id="894" name="Google Shape;894;p45"/>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4962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8"/>
                                        </p:tgtEl>
                                        <p:attrNameLst>
                                          <p:attrName>style.visibility</p:attrName>
                                        </p:attrNameLst>
                                      </p:cBhvr>
                                      <p:to>
                                        <p:strVal val="visible"/>
                                      </p:to>
                                    </p:set>
                                    <p:animEffect transition="in" filter="fade">
                                      <p:cBhvr>
                                        <p:cTn id="7" dur="500"/>
                                        <p:tgtEl>
                                          <p:spTgt spid="8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9"/>
                                        </p:tgtEl>
                                        <p:attrNameLst>
                                          <p:attrName>style.visibility</p:attrName>
                                        </p:attrNameLst>
                                      </p:cBhvr>
                                      <p:to>
                                        <p:strVal val="visible"/>
                                      </p:to>
                                    </p:set>
                                    <p:animEffect transition="in" filter="fade">
                                      <p:cBhvr>
                                        <p:cTn id="10" dur="500"/>
                                        <p:tgtEl>
                                          <p:spTgt spid="8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81">
                                            <p:txEl>
                                              <p:pRg st="0" end="0"/>
                                            </p:txEl>
                                          </p:spTgt>
                                        </p:tgtEl>
                                        <p:attrNameLst>
                                          <p:attrName>style.visibility</p:attrName>
                                        </p:attrNameLst>
                                      </p:cBhvr>
                                      <p:to>
                                        <p:strVal val="visible"/>
                                      </p:to>
                                    </p:set>
                                    <p:animEffect transition="in" filter="fade">
                                      <p:cBhvr>
                                        <p:cTn id="13" dur="500"/>
                                        <p:tgtEl>
                                          <p:spTgt spid="88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2">
                                            <p:txEl>
                                              <p:pRg st="0" end="0"/>
                                            </p:txEl>
                                          </p:spTgt>
                                        </p:tgtEl>
                                        <p:attrNameLst>
                                          <p:attrName>style.visibility</p:attrName>
                                        </p:attrNameLst>
                                      </p:cBhvr>
                                      <p:to>
                                        <p:strVal val="visible"/>
                                      </p:to>
                                    </p:set>
                                    <p:animEffect transition="in" filter="fade">
                                      <p:cBhvr>
                                        <p:cTn id="16" dur="500"/>
                                        <p:tgtEl>
                                          <p:spTgt spid="88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3">
                                            <p:txEl>
                                              <p:pRg st="0" end="0"/>
                                            </p:txEl>
                                          </p:spTgt>
                                        </p:tgtEl>
                                        <p:attrNameLst>
                                          <p:attrName>style.visibility</p:attrName>
                                        </p:attrNameLst>
                                      </p:cBhvr>
                                      <p:to>
                                        <p:strVal val="visible"/>
                                      </p:to>
                                    </p:set>
                                    <p:animEffect transition="in" filter="fade">
                                      <p:cBhvr>
                                        <p:cTn id="19" dur="500"/>
                                        <p:tgtEl>
                                          <p:spTgt spid="88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84">
                                            <p:txEl>
                                              <p:pRg st="0" end="0"/>
                                            </p:txEl>
                                          </p:spTgt>
                                        </p:tgtEl>
                                        <p:attrNameLst>
                                          <p:attrName>style.visibility</p:attrName>
                                        </p:attrNameLst>
                                      </p:cBhvr>
                                      <p:to>
                                        <p:strVal val="visible"/>
                                      </p:to>
                                    </p:set>
                                    <p:animEffect transition="in" filter="fade">
                                      <p:cBhvr>
                                        <p:cTn id="22" dur="500"/>
                                        <p:tgtEl>
                                          <p:spTgt spid="88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85"/>
                                        </p:tgtEl>
                                        <p:attrNameLst>
                                          <p:attrName>style.visibility</p:attrName>
                                        </p:attrNameLst>
                                      </p:cBhvr>
                                      <p:to>
                                        <p:strVal val="visible"/>
                                      </p:to>
                                    </p:set>
                                    <p:animEffect transition="in" filter="fade">
                                      <p:cBhvr>
                                        <p:cTn id="25" dur="500"/>
                                        <p:tgtEl>
                                          <p:spTgt spid="885"/>
                                        </p:tgtEl>
                                      </p:cBhvr>
                                    </p:animEffect>
                                  </p:childTnLst>
                                </p:cTn>
                              </p:par>
                              <p:par>
                                <p:cTn id="26" presetID="10" presetClass="entr" presetSubtype="0" fill="hold" nodeType="withEffect">
                                  <p:stCondLst>
                                    <p:cond delay="0"/>
                                  </p:stCondLst>
                                  <p:childTnLst>
                                    <p:set>
                                      <p:cBhvr>
                                        <p:cTn id="27" dur="1" fill="hold">
                                          <p:stCondLst>
                                            <p:cond delay="0"/>
                                          </p:stCondLst>
                                        </p:cTn>
                                        <p:tgtEl>
                                          <p:spTgt spid="893"/>
                                        </p:tgtEl>
                                        <p:attrNameLst>
                                          <p:attrName>style.visibility</p:attrName>
                                        </p:attrNameLst>
                                      </p:cBhvr>
                                      <p:to>
                                        <p:strVal val="visible"/>
                                      </p:to>
                                    </p:set>
                                    <p:animEffect transition="in" filter="fade">
                                      <p:cBhvr>
                                        <p:cTn id="28" dur="500"/>
                                        <p:tgtEl>
                                          <p:spTgt spid="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 grpId="0" animBg="1"/>
      <p:bldP spid="879" grpId="0" animBg="1"/>
      <p:bldP spid="881" grpId="0" build="p"/>
      <p:bldP spid="882" grpId="0" build="p"/>
      <p:bldP spid="883" grpId="0" build="p"/>
      <p:bldP spid="88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46"/>
          <p:cNvSpPr txBox="1">
            <a:spLocks noGrp="1"/>
          </p:cNvSpPr>
          <p:nvPr>
            <p:ph type="title"/>
          </p:nvPr>
        </p:nvSpPr>
        <p:spPr>
          <a:xfrm>
            <a:off x="3323727" y="2440813"/>
            <a:ext cx="5106900" cy="825300"/>
          </a:xfrm>
          <a:prstGeom prst="rect">
            <a:avLst/>
          </a:prstGeom>
        </p:spPr>
        <p:txBody>
          <a:bodyPr spcFirstLastPara="1" wrap="square" lIns="91425" tIns="91425" rIns="91425" bIns="91425" anchor="b" anchorCtr="0">
            <a:noAutofit/>
          </a:bodyPr>
          <a:lstStyle/>
          <a:p>
            <a:r>
              <a:rPr lang="en"/>
              <a:t>Deep Learning</a:t>
            </a:r>
            <a:endParaRPr lang="en-US"/>
          </a:p>
        </p:txBody>
      </p:sp>
      <p:sp>
        <p:nvSpPr>
          <p:cNvPr id="912" name="Google Shape;912;p46"/>
          <p:cNvSpPr txBox="1">
            <a:spLocks noGrp="1"/>
          </p:cNvSpPr>
          <p:nvPr>
            <p:ph type="title" idx="2"/>
          </p:nvPr>
        </p:nvSpPr>
        <p:spPr>
          <a:xfrm>
            <a:off x="3323725" y="1354688"/>
            <a:ext cx="1774500" cy="10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13" name="Google Shape;913;p46"/>
          <p:cNvSpPr txBox="1">
            <a:spLocks noGrp="1"/>
          </p:cNvSpPr>
          <p:nvPr>
            <p:ph type="subTitle" idx="1"/>
          </p:nvPr>
        </p:nvSpPr>
        <p:spPr>
          <a:xfrm>
            <a:off x="3323725" y="3328012"/>
            <a:ext cx="5106900" cy="1186356"/>
          </a:xfrm>
          <a:prstGeom prst="rect">
            <a:avLst/>
          </a:prstGeom>
        </p:spPr>
        <p:txBody>
          <a:bodyPr spcFirstLastPara="1" wrap="square" lIns="91425" tIns="91425" rIns="91425" bIns="91425" anchor="t" anchorCtr="0">
            <a:noAutofit/>
          </a:bodyPr>
          <a:lstStyle/>
          <a:p>
            <a:pPr>
              <a:lnSpc>
                <a:spcPct val="114999"/>
              </a:lnSpc>
            </a:pPr>
            <a:r>
              <a:rPr lang="en"/>
              <a:t>Datasets</a:t>
            </a:r>
            <a:endParaRPr lang="en-US"/>
          </a:p>
          <a:p>
            <a:pPr>
              <a:lnSpc>
                <a:spcPct val="114999"/>
              </a:lnSpc>
            </a:pPr>
            <a:r>
              <a:rPr lang="en"/>
              <a:t>Models</a:t>
            </a:r>
          </a:p>
          <a:p>
            <a:pPr>
              <a:lnSpc>
                <a:spcPct val="114999"/>
              </a:lnSpc>
            </a:pPr>
            <a:r>
              <a:rPr lang="en"/>
              <a:t>Challenges</a:t>
            </a:r>
          </a:p>
          <a:p>
            <a:pPr marL="0" indent="0">
              <a:lnSpc>
                <a:spcPct val="114999"/>
              </a:lnSpc>
            </a:pPr>
            <a:endParaRPr lang="en"/>
          </a:p>
        </p:txBody>
      </p:sp>
      <p:pic>
        <p:nvPicPr>
          <p:cNvPr id="914" name="Google Shape;914;p46"/>
          <p:cNvPicPr preferRelativeResize="0">
            <a:picLocks noGrp="1"/>
          </p:cNvPicPr>
          <p:nvPr>
            <p:ph type="pic" idx="3"/>
          </p:nvPr>
        </p:nvPicPr>
        <p:blipFill rotWithShape="1">
          <a:blip r:embed="rId3">
            <a:alphaModFix/>
          </a:blip>
          <a:srcRect l="10302" r="38596"/>
          <a:stretch/>
        </p:blipFill>
        <p:spPr>
          <a:xfrm>
            <a:off x="713225" y="820375"/>
            <a:ext cx="2228400" cy="3502800"/>
          </a:xfrm>
          <a:prstGeom prst="roundRect">
            <a:avLst>
              <a:gd name="adj" fmla="val 50000"/>
            </a:avLst>
          </a:prstGeom>
        </p:spPr>
      </p:pic>
    </p:spTree>
  </p:cSld>
  <p:clrMapOvr>
    <a:masterClrMapping/>
  </p:clrMapOvr>
</p:sld>
</file>

<file path=ppt/theme/theme1.xml><?xml version="1.0" encoding="utf-8"?>
<a:theme xmlns:a="http://schemas.openxmlformats.org/drawingml/2006/main" name="Agricultural Technology Master's Degree Lesson by Slidesgo">
  <a:themeElements>
    <a:clrScheme name="Simple Light">
      <a:dk1>
        <a:srgbClr val="292536"/>
      </a:dk1>
      <a:lt1>
        <a:srgbClr val="D8EEE3"/>
      </a:lt1>
      <a:dk2>
        <a:srgbClr val="044257"/>
      </a:dk2>
      <a:lt2>
        <a:srgbClr val="008080"/>
      </a:lt2>
      <a:accent1>
        <a:srgbClr val="BBE2CF"/>
      </a:accent1>
      <a:accent2>
        <a:srgbClr val="7ECFA9"/>
      </a:accent2>
      <a:accent3>
        <a:srgbClr val="71B1A5"/>
      </a:accent3>
      <a:accent4>
        <a:srgbClr val="FFFFFF"/>
      </a:accent4>
      <a:accent5>
        <a:srgbClr val="FFFFFF"/>
      </a:accent5>
      <a:accent6>
        <a:srgbClr val="FFFFFF"/>
      </a:accent6>
      <a:hlink>
        <a:srgbClr val="292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2361</Words>
  <Application>Microsoft Office PowerPoint</Application>
  <PresentationFormat>On-screen Show (16:9)</PresentationFormat>
  <Paragraphs>398</Paragraphs>
  <Slides>68</Slides>
  <Notes>68</Notes>
  <HiddenSlides>0</HiddenSlides>
  <MMClips>1</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Agricultural Technology Master's Degree Lesson by Slidesgo</vt:lpstr>
      <vt:lpstr>Web Based System For Precision Agriculture Applications In 5G-Based Internet Of Things</vt:lpstr>
      <vt:lpstr>Overview</vt:lpstr>
      <vt:lpstr>Overview</vt:lpstr>
      <vt:lpstr>Introduction</vt:lpstr>
      <vt:lpstr>Problem Definition</vt:lpstr>
      <vt:lpstr>Suggested Solution</vt:lpstr>
      <vt:lpstr>Related Work  </vt:lpstr>
      <vt:lpstr>Recent Technologies​</vt:lpstr>
      <vt:lpstr>Deep Learning</vt:lpstr>
      <vt:lpstr>Datasets</vt:lpstr>
      <vt:lpstr>Datasets</vt:lpstr>
      <vt:lpstr>Crop Diseases Classification</vt:lpstr>
      <vt:lpstr>Crop Diseases Classification</vt:lpstr>
      <vt:lpstr>Crop Diseases Classification</vt:lpstr>
      <vt:lpstr>Crop System Recommendation</vt:lpstr>
      <vt:lpstr>Conclusion</vt:lpstr>
      <vt:lpstr>Mobile Development</vt:lpstr>
      <vt:lpstr>Android Application</vt:lpstr>
      <vt:lpstr>Embedded System</vt:lpstr>
      <vt:lpstr>PowerPoint Presentation</vt:lpstr>
      <vt:lpstr>PowerPoint Presentation</vt:lpstr>
      <vt:lpstr>PowerPoint Presentation</vt:lpstr>
      <vt:lpstr>Parts of embedded system </vt:lpstr>
      <vt:lpstr>Lightning</vt:lpstr>
      <vt:lpstr>Components </vt:lpstr>
      <vt:lpstr>How it works ?</vt:lpstr>
      <vt:lpstr>Irrigation </vt:lpstr>
      <vt:lpstr>Components </vt:lpstr>
      <vt:lpstr>Components (cont..) </vt:lpstr>
      <vt:lpstr>How this part work ?</vt:lpstr>
      <vt:lpstr>Tests and results </vt:lpstr>
      <vt:lpstr>Tests and results (cont.…) </vt:lpstr>
      <vt:lpstr>Tests and results (cont.…) </vt:lpstr>
      <vt:lpstr>Fertilizing </vt:lpstr>
      <vt:lpstr>Components </vt:lpstr>
      <vt:lpstr>How this part works ?</vt:lpstr>
      <vt:lpstr>camera</vt:lpstr>
      <vt:lpstr>Working algorithm of camera </vt:lpstr>
      <vt:lpstr>How system get and send data ?</vt:lpstr>
      <vt:lpstr>Conclusion </vt:lpstr>
      <vt:lpstr>Front-end Development</vt:lpstr>
      <vt:lpstr>PowerPoint Presentation</vt:lpstr>
      <vt:lpstr>Technologies used</vt:lpstr>
      <vt:lpstr>Website components</vt:lpstr>
      <vt:lpstr>Landing page </vt:lpstr>
      <vt:lpstr>Authentication </vt:lpstr>
      <vt:lpstr>Reading page </vt:lpstr>
      <vt:lpstr>maps page </vt:lpstr>
      <vt:lpstr>maps page </vt:lpstr>
      <vt:lpstr>AI model page</vt:lpstr>
      <vt:lpstr>Live demo</vt:lpstr>
      <vt:lpstr>Backend RESTful API</vt:lpstr>
      <vt:lpstr>RESTful APIs</vt:lpstr>
      <vt:lpstr>Integration and Control Hub</vt:lpstr>
      <vt:lpstr>Technologies</vt:lpstr>
      <vt:lpstr>API Architecture</vt:lpstr>
      <vt:lpstr>Data Modeling</vt:lpstr>
      <vt:lpstr>Database Collections</vt:lpstr>
      <vt:lpstr>Authentication</vt:lpstr>
      <vt:lpstr>Data Validation</vt:lpstr>
      <vt:lpstr>Flow</vt:lpstr>
      <vt:lpstr>PowerPoint Presentation</vt:lpstr>
      <vt:lpstr>Security</vt:lpstr>
      <vt:lpstr>Endpoints</vt:lpstr>
      <vt:lpstr>Endpoints</vt:lpstr>
      <vt:lpstr>Middlewares</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Technology Master’s Degree Lesson</dc:title>
  <cp:lastModifiedBy>Microsoft account</cp:lastModifiedBy>
  <cp:revision>239</cp:revision>
  <dcterms:modified xsi:type="dcterms:W3CDTF">2023-07-13T20:48:33Z</dcterms:modified>
</cp:coreProperties>
</file>